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9144000" cy="6858000" type="screen4x3"/>
  <p:notesSz cx="7104063" cy="10234613"/>
  <p:defaultTextStyle>
    <a:defPPr rtl="0">
      <a:defRPr lang="nl-NL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5" userDrawn="1">
          <p15:clr>
            <a:srgbClr val="A4A3A4"/>
          </p15:clr>
        </p15:guide>
        <p15:guide id="2" orient="horz" pos="4235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131" userDrawn="1">
          <p15:clr>
            <a:srgbClr val="A4A3A4"/>
          </p15:clr>
        </p15:guide>
        <p15:guide id="6" pos="56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5" autoAdjust="0"/>
    <p:restoredTop sz="96866" autoAdjust="0"/>
  </p:normalViewPr>
  <p:slideViewPr>
    <p:cSldViewPr showGuides="1">
      <p:cViewPr varScale="1">
        <p:scale>
          <a:sx n="110" d="100"/>
          <a:sy n="110" d="100"/>
        </p:scale>
        <p:origin x="1704" y="108"/>
      </p:cViewPr>
      <p:guideLst>
        <p:guide orient="horz" pos="85"/>
        <p:guide orient="horz" pos="4235"/>
        <p:guide orient="horz" pos="2160"/>
        <p:guide pos="2880"/>
        <p:guide pos="131"/>
        <p:guide pos="562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01" d="100"/>
          <a:sy n="101" d="100"/>
        </p:scale>
        <p:origin x="2802" y="108"/>
      </p:cViewPr>
      <p:guideLst>
        <p:guide orient="horz" pos="3224"/>
        <p:guide pos="223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 rtl="0">
              <a:defRPr sz="13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 rtl="0">
              <a:defRPr sz="1300"/>
            </a:lvl1pPr>
          </a:lstStyle>
          <a:p>
            <a:pPr rtl="0"/>
            <a:fld id="{66E8FF1B-5A3B-45A3-9EAC-243DF12BDDEC}" type="datetime1">
              <a:rPr lang="nl-NL" smtClean="0"/>
              <a:t>10-1-2019</a:t>
            </a:fld>
            <a:endParaRPr lang="nl-NL" dirty="0"/>
          </a:p>
        </p:txBody>
      </p:sp>
      <p:sp>
        <p:nvSpPr>
          <p:cNvPr id="4" name="Tijdelijke aanduiding voor voettekst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 rtl="0">
              <a:defRPr sz="13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-afbeelding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 rtl="0">
              <a:defRPr sz="1300"/>
            </a:lvl1pPr>
          </a:lstStyle>
          <a:p>
            <a:pPr rtl="0"/>
            <a:r>
              <a:rPr lang="nl-NL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 rtl="0">
              <a:defRPr sz="13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 rtl="0">
              <a:defRPr sz="1300"/>
            </a:lvl1pPr>
          </a:lstStyle>
          <a:p>
            <a:pPr rtl="0"/>
            <a:fld id="{64D7A5B1-B915-46C3-9406-72A2E93AC689}" type="datetime1">
              <a:rPr lang="nl-NL" smtClean="0"/>
              <a:t>10-1-2019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pPr rtl="0"/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 rtl="0"/>
            <a:r>
              <a:rPr lang="nl-NL" dirty="0"/>
              <a:t>Klik om de modelstijlen te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6" name="Tijdelijke aanduiding voor voettekst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 rtl="0">
              <a:defRPr sz="1300"/>
            </a:lvl1pPr>
          </a:lstStyle>
          <a:p>
            <a:pPr rtl="0"/>
            <a:endParaRPr lang="nl-NL" dirty="0"/>
          </a:p>
        </p:txBody>
      </p:sp>
      <p:sp>
        <p:nvSpPr>
          <p:cNvPr id="7" name="Tijdelijke aanduiding voor dia-afbeelding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 rtl="0">
              <a:defRPr sz="1300"/>
            </a:lvl1pPr>
          </a:lstStyle>
          <a:p>
            <a:pPr rtl="0"/>
            <a:r>
              <a:rPr lang="nl-NL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1pPr>
    <a:lvl2pPr marL="40338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2pPr>
    <a:lvl3pPr marL="80677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rtfic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7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1" y="1463618"/>
            <a:ext cx="7162800" cy="480942"/>
          </a:xfrm>
        </p:spPr>
        <p:txBody>
          <a:bodyPr lIns="91440" tIns="45720" rIns="91440" bIns="45720" rtlCol="0" anchor="ctr">
            <a:noAutofit/>
          </a:bodyPr>
          <a:lstStyle>
            <a:lvl1pPr marL="0" indent="0" algn="ctr" rtl="0">
              <a:spcBef>
                <a:spcPts val="0"/>
              </a:spcBef>
              <a:buNone/>
              <a:defRPr sz="3200" i="0">
                <a:solidFill>
                  <a:schemeClr val="tx1"/>
                </a:solidFill>
              </a:defRPr>
            </a:lvl1pPr>
            <a:lvl2pPr marL="0" indent="0" algn="ctr" rtl="0">
              <a:spcBef>
                <a:spcPts val="0"/>
              </a:spcBef>
              <a:buNone/>
              <a:defRPr sz="1637"/>
            </a:lvl2pPr>
            <a:lvl3pPr marL="0" indent="0" algn="ctr" rtl="0">
              <a:spcBef>
                <a:spcPts val="0"/>
              </a:spcBef>
              <a:buNone/>
              <a:defRPr sz="1637"/>
            </a:lvl3pPr>
            <a:lvl4pPr marL="0" indent="0" algn="ctr" rtl="0">
              <a:spcBef>
                <a:spcPts val="0"/>
              </a:spcBef>
              <a:buNone/>
              <a:defRPr sz="1637"/>
            </a:lvl4pPr>
            <a:lvl5pPr marL="0" indent="0" algn="ctr" rtl="0">
              <a:spcBef>
                <a:spcPts val="0"/>
              </a:spcBef>
              <a:buNone/>
              <a:defRPr sz="1637"/>
            </a:lvl5pPr>
          </a:lstStyle>
          <a:p>
            <a:pPr lvl="0" rtl="0"/>
            <a:r>
              <a:rPr lang="nl-NL" dirty="0"/>
              <a:t>Soort certificaat</a:t>
            </a:r>
          </a:p>
        </p:txBody>
      </p:sp>
      <p:sp>
        <p:nvSpPr>
          <p:cNvPr id="20" name="Tijdelijke aanduiding voor tekst 7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1" y="3869778"/>
            <a:ext cx="7162800" cy="702222"/>
          </a:xfrm>
        </p:spPr>
        <p:txBody>
          <a:bodyPr lIns="91440" tIns="45720" rIns="91440" bIns="45720" rtlCol="0" anchor="ctr">
            <a:noAutofit/>
          </a:bodyPr>
          <a:lstStyle>
            <a:lvl1pPr marL="0" indent="0" algn="ctr" rtl="0">
              <a:lnSpc>
                <a:spcPct val="110000"/>
              </a:lnSpc>
              <a:spcBef>
                <a:spcPts val="0"/>
              </a:spcBef>
              <a:buNone/>
              <a:defRPr sz="1500" i="0" cap="all" baseline="0">
                <a:solidFill>
                  <a:schemeClr val="tx1"/>
                </a:solidFill>
              </a:defRPr>
            </a:lvl1pPr>
            <a:lvl2pPr marL="0" indent="0" algn="ctr" rtl="0">
              <a:spcBef>
                <a:spcPts val="0"/>
              </a:spcBef>
              <a:buNone/>
              <a:defRPr sz="1637"/>
            </a:lvl2pPr>
            <a:lvl3pPr marL="0" indent="0" algn="ctr" rtl="0">
              <a:spcBef>
                <a:spcPts val="0"/>
              </a:spcBef>
              <a:buNone/>
              <a:defRPr sz="1637"/>
            </a:lvl3pPr>
            <a:lvl4pPr marL="0" indent="0" algn="ctr" rtl="0">
              <a:spcBef>
                <a:spcPts val="0"/>
              </a:spcBef>
              <a:buNone/>
              <a:defRPr sz="1637"/>
            </a:lvl4pPr>
            <a:lvl5pPr marL="0" indent="0" algn="ctr" rtl="0">
              <a:spcBef>
                <a:spcPts val="0"/>
              </a:spcBef>
              <a:buNone/>
              <a:defRPr sz="1637"/>
            </a:lvl5pPr>
          </a:lstStyle>
          <a:p>
            <a:pPr lvl="0" rtl="0"/>
            <a:r>
              <a:rPr lang="nl-NL" dirty="0"/>
              <a:t>[Beschrijf hier de bijdrage/reden van het certificaat]</a:t>
            </a:r>
          </a:p>
        </p:txBody>
      </p:sp>
      <p:sp>
        <p:nvSpPr>
          <p:cNvPr id="9" name="Tijdelijke aanduiding voor tekst 7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1" y="2949678"/>
            <a:ext cx="7162800" cy="739588"/>
          </a:xfrm>
        </p:spPr>
        <p:txBody>
          <a:bodyPr lIns="91440" tIns="45720" rIns="91440" bIns="45720" rtlCol="0" anchor="ctr">
            <a:noAutofit/>
          </a:bodyPr>
          <a:lstStyle>
            <a:lvl1pPr marL="0" indent="0" algn="ctr" rtl="0">
              <a:spcBef>
                <a:spcPts val="0"/>
              </a:spcBef>
              <a:buNone/>
              <a:defRPr sz="5400" b="0" baseline="0">
                <a:solidFill>
                  <a:schemeClr val="tx1"/>
                </a:solidFill>
              </a:defRPr>
            </a:lvl1pPr>
            <a:lvl2pPr marL="0" indent="0" algn="ctr" rtl="0">
              <a:spcBef>
                <a:spcPts val="0"/>
              </a:spcBef>
              <a:buNone/>
              <a:defRPr sz="1637"/>
            </a:lvl2pPr>
            <a:lvl3pPr marL="0" indent="0" algn="ctr" rtl="0">
              <a:spcBef>
                <a:spcPts val="0"/>
              </a:spcBef>
              <a:buNone/>
              <a:defRPr sz="1637"/>
            </a:lvl3pPr>
            <a:lvl4pPr marL="0" indent="0" algn="ctr" rtl="0">
              <a:spcBef>
                <a:spcPts val="0"/>
              </a:spcBef>
              <a:buNone/>
              <a:defRPr sz="1637"/>
            </a:lvl4pPr>
            <a:lvl5pPr marL="0" indent="0" algn="ctr" rtl="0">
              <a:spcBef>
                <a:spcPts val="0"/>
              </a:spcBef>
              <a:buNone/>
              <a:defRPr sz="1637"/>
            </a:lvl5pPr>
          </a:lstStyle>
          <a:p>
            <a:pPr lvl="0" rtl="0"/>
            <a:r>
              <a:rPr lang="nl-NL" dirty="0"/>
              <a:t>Naam van ontvanger</a:t>
            </a:r>
          </a:p>
        </p:txBody>
      </p:sp>
      <p:sp>
        <p:nvSpPr>
          <p:cNvPr id="21" name="Tijdelijke aanduiding voor tekst 7"/>
          <p:cNvSpPr>
            <a:spLocks noGrp="1"/>
          </p:cNvSpPr>
          <p:nvPr>
            <p:ph type="body" sz="quarter" idx="20" hasCustomPrompt="1"/>
          </p:nvPr>
        </p:nvSpPr>
        <p:spPr>
          <a:xfrm>
            <a:off x="990601" y="2560805"/>
            <a:ext cx="7162800" cy="325881"/>
          </a:xfrm>
        </p:spPr>
        <p:txBody>
          <a:bodyPr lIns="91440" tIns="45720" rIns="91440" bIns="45720" rtlCol="0" anchor="ctr">
            <a:no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sz="1500" i="0" cap="all" baseline="0">
                <a:solidFill>
                  <a:schemeClr val="tx1"/>
                </a:solidFill>
              </a:defRPr>
            </a:lvl1pPr>
            <a:lvl2pPr marL="0" indent="0" algn="ctr" rtl="0">
              <a:spcBef>
                <a:spcPts val="0"/>
              </a:spcBef>
              <a:buNone/>
              <a:defRPr sz="1637"/>
            </a:lvl2pPr>
            <a:lvl3pPr marL="0" indent="0" algn="ctr" rtl="0">
              <a:spcBef>
                <a:spcPts val="0"/>
              </a:spcBef>
              <a:buNone/>
              <a:defRPr sz="1637"/>
            </a:lvl3pPr>
            <a:lvl4pPr marL="0" indent="0" algn="ctr" rtl="0">
              <a:spcBef>
                <a:spcPts val="0"/>
              </a:spcBef>
              <a:buNone/>
              <a:defRPr sz="1637"/>
            </a:lvl4pPr>
            <a:lvl5pPr marL="0" indent="0" algn="ctr" rtl="0">
              <a:spcBef>
                <a:spcPts val="0"/>
              </a:spcBef>
              <a:buNone/>
              <a:defRPr sz="1637"/>
            </a:lvl5pPr>
          </a:lstStyle>
          <a:p>
            <a:pPr lvl="0" rtl="0"/>
            <a:r>
              <a:rPr lang="nl-NL" dirty="0"/>
              <a:t>[Voeg hier tekst toe, zoals "Hiermee verklaren wij dat"]</a:t>
            </a:r>
          </a:p>
        </p:txBody>
      </p:sp>
      <p:cxnSp>
        <p:nvCxnSpPr>
          <p:cNvPr id="24" name="Rechte verbindingslijn 23"/>
          <p:cNvCxnSpPr/>
          <p:nvPr/>
        </p:nvCxnSpPr>
        <p:spPr>
          <a:xfrm>
            <a:off x="1731818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cxnSp>
        <p:nvCxnSpPr>
          <p:cNvPr id="26" name="Rechte verbindingslijn 25"/>
          <p:cNvCxnSpPr/>
          <p:nvPr/>
        </p:nvCxnSpPr>
        <p:spPr>
          <a:xfrm>
            <a:off x="4726189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sp>
        <p:nvSpPr>
          <p:cNvPr id="18" name="Tijdelijke aanduiding voor tekst 7"/>
          <p:cNvSpPr>
            <a:spLocks noGrp="1"/>
          </p:cNvSpPr>
          <p:nvPr>
            <p:ph type="body" sz="quarter" idx="17" hasCustomPrompt="1"/>
          </p:nvPr>
        </p:nvSpPr>
        <p:spPr>
          <a:xfrm>
            <a:off x="1463617" y="5217459"/>
            <a:ext cx="2971800" cy="268941"/>
          </a:xfrm>
        </p:spPr>
        <p:txBody>
          <a:bodyPr lIns="91440" tIns="0" rIns="91440" bIns="0" rtlCol="0" anchor="ctr">
            <a:noAutofit/>
          </a:bodyPr>
          <a:lstStyle>
            <a:lvl1pPr marL="0" indent="0" algn="ctr" rtl="0">
              <a:spcBef>
                <a:spcPts val="0"/>
              </a:spcBef>
              <a:buNone/>
              <a:defRPr sz="800" b="0" i="0" cap="all" baseline="0">
                <a:solidFill>
                  <a:schemeClr val="tx1"/>
                </a:solidFill>
              </a:defRPr>
            </a:lvl1pPr>
            <a:lvl2pPr marL="0" indent="0" algn="ctr" rtl="0">
              <a:spcBef>
                <a:spcPts val="0"/>
              </a:spcBef>
              <a:buNone/>
              <a:defRPr sz="1637"/>
            </a:lvl2pPr>
            <a:lvl3pPr marL="0" indent="0" algn="ctr" rtl="0">
              <a:spcBef>
                <a:spcPts val="0"/>
              </a:spcBef>
              <a:buNone/>
              <a:defRPr sz="1637"/>
            </a:lvl3pPr>
            <a:lvl4pPr marL="0" indent="0" algn="ctr" rtl="0">
              <a:spcBef>
                <a:spcPts val="0"/>
              </a:spcBef>
              <a:buNone/>
              <a:defRPr sz="1637"/>
            </a:lvl4pPr>
            <a:lvl5pPr marL="0" indent="0" algn="ctr" rtl="0">
              <a:spcBef>
                <a:spcPts val="0"/>
              </a:spcBef>
              <a:buNone/>
              <a:defRPr sz="1637"/>
            </a:lvl5pPr>
          </a:lstStyle>
          <a:p>
            <a:pPr lvl="0" rtl="0"/>
            <a:r>
              <a:rPr lang="nl-NL" dirty="0"/>
              <a:t>Naam/functie van presentator</a:t>
            </a:r>
          </a:p>
        </p:txBody>
      </p:sp>
      <p:sp>
        <p:nvSpPr>
          <p:cNvPr id="30" name="Tijdelijke aanduiding voor tekst 7"/>
          <p:cNvSpPr>
            <a:spLocks noGrp="1"/>
          </p:cNvSpPr>
          <p:nvPr>
            <p:ph type="body" sz="quarter" idx="21" hasCustomPrompt="1"/>
          </p:nvPr>
        </p:nvSpPr>
        <p:spPr>
          <a:xfrm>
            <a:off x="4726190" y="5217459"/>
            <a:ext cx="2970010" cy="268941"/>
          </a:xfrm>
        </p:spPr>
        <p:txBody>
          <a:bodyPr lIns="91440" tIns="0" rIns="91440" bIns="0" rtlCol="0" anchor="ctr">
            <a:noAutofit/>
          </a:bodyPr>
          <a:lstStyle>
            <a:lvl1pPr marL="0" indent="0" algn="ctr" rtl="0">
              <a:spcBef>
                <a:spcPts val="0"/>
              </a:spcBef>
              <a:buNone/>
              <a:defRPr sz="800" b="0" i="0" cap="all" baseline="0">
                <a:solidFill>
                  <a:schemeClr val="tx1"/>
                </a:solidFill>
              </a:defRPr>
            </a:lvl1pPr>
            <a:lvl2pPr marL="0" indent="0" algn="ctr" rtl="0">
              <a:spcBef>
                <a:spcPts val="0"/>
              </a:spcBef>
              <a:buNone/>
              <a:defRPr sz="1637"/>
            </a:lvl2pPr>
            <a:lvl3pPr marL="0" indent="0" algn="ctr" rtl="0">
              <a:spcBef>
                <a:spcPts val="0"/>
              </a:spcBef>
              <a:buNone/>
              <a:defRPr sz="1637"/>
            </a:lvl3pPr>
            <a:lvl4pPr marL="0" indent="0" algn="ctr" rtl="0">
              <a:spcBef>
                <a:spcPts val="0"/>
              </a:spcBef>
              <a:buNone/>
              <a:defRPr sz="1637"/>
            </a:lvl4pPr>
            <a:lvl5pPr marL="0" indent="0" algn="ctr" rtl="0">
              <a:spcBef>
                <a:spcPts val="0"/>
              </a:spcBef>
              <a:buNone/>
              <a:defRPr sz="1637"/>
            </a:lvl5pPr>
          </a:lstStyle>
          <a:p>
            <a:pPr lvl="0" rtl="0"/>
            <a:r>
              <a:rPr lang="nl-NL" dirty="0"/>
              <a:t>Datum</a:t>
            </a:r>
          </a:p>
        </p:txBody>
      </p:sp>
      <p:cxnSp>
        <p:nvCxnSpPr>
          <p:cNvPr id="4" name="Rechte verbindingslijn 3"/>
          <p:cNvCxnSpPr/>
          <p:nvPr/>
        </p:nvCxnSpPr>
        <p:spPr>
          <a:xfrm>
            <a:off x="1463617" y="5217459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/>
          <p:nvPr/>
        </p:nvCxnSpPr>
        <p:spPr>
          <a:xfrm>
            <a:off x="4726190" y="5217459"/>
            <a:ext cx="2970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11471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 rtl="0">
              <a:defRPr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fld id="{7217E981-D7C5-43A5-BCF0-025600681933}" type="datetime1">
              <a:rPr lang="nl-NL" smtClean="0"/>
              <a:t>10-1-2019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460454"/>
            <a:ext cx="2895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 rtl="0">
              <a:defRPr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endParaRPr lang="nl-NL" dirty="0"/>
          </a:p>
        </p:txBody>
      </p:sp>
      <p:sp>
        <p:nvSpPr>
          <p:cNvPr id="6" name="Tijdelijke aanduiding voor dia-afbeelding 5"/>
          <p:cNvSpPr>
            <a:spLocks noGrp="1"/>
          </p:cNvSpPr>
          <p:nvPr>
            <p:ph type="sldNum" sz="quarter" idx="4"/>
          </p:nvPr>
        </p:nvSpPr>
        <p:spPr>
          <a:xfrm>
            <a:off x="6598928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 rtl="0">
              <a:defRPr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nl-NL" dirty="0"/>
              <a:t>‹#›</a:t>
            </a: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990601" y="990600"/>
            <a:ext cx="7162800" cy="68131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pPr rtl="0"/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162802" cy="40386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 rtl="0"/>
            <a:r>
              <a:rPr lang="nl-NL" dirty="0"/>
              <a:t>Klik om de modelstijlen te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lvl1pPr algn="ctr" defTabSz="926250" rtl="0" eaLnBrk="1" latinLnBrk="0" hangingPunct="1">
        <a:spcBef>
          <a:spcPct val="0"/>
        </a:spcBef>
        <a:buNone/>
        <a:defRPr sz="2546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49394" indent="-249394" algn="l" defTabSz="926250" rtl="0" eaLnBrk="1" latinLnBrk="0" hangingPunct="1">
        <a:lnSpc>
          <a:spcPct val="90000"/>
        </a:lnSpc>
        <a:spcBef>
          <a:spcPts val="1637"/>
        </a:spcBef>
        <a:buFont typeface="Arial" pitchFamily="34" charset="0"/>
        <a:buChar char="•"/>
        <a:defRPr sz="1819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581920" indent="-249394" algn="l" defTabSz="926250" rtl="0" eaLnBrk="1" latinLnBrk="0" hangingPunct="1">
        <a:lnSpc>
          <a:spcPct val="90000"/>
        </a:lnSpc>
        <a:spcBef>
          <a:spcPts val="545"/>
        </a:spcBef>
        <a:buFont typeface="Arial" pitchFamily="34" charset="0"/>
        <a:buChar char="•"/>
        <a:defRPr sz="1637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914446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454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163841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413235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662630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7"/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rtl="0"/>
            <a:r>
              <a:rPr lang="nl-NL" dirty="0"/>
              <a:t>Certificaat van deelname</a:t>
            </a:r>
          </a:p>
        </p:txBody>
      </p:sp>
      <p:sp>
        <p:nvSpPr>
          <p:cNvPr id="18" name="Tijdelijke aanduiding voor tekst 17"/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r>
              <a:rPr lang="nl-NL" dirty="0"/>
              <a:t>met succes heeft deelgenomen aan het </a:t>
            </a:r>
          </a:p>
          <a:p>
            <a:r>
              <a:rPr lang="nl-NL" dirty="0"/>
              <a:t>programma “Project administratie”</a:t>
            </a:r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r>
              <a:rPr lang="nl-NL" dirty="0"/>
              <a:t>Medewerker XYZ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pPr rtl="0"/>
            <a:r>
              <a:rPr lang="nl-NL" dirty="0"/>
              <a:t>Hiermee verklaren wij dat</a:t>
            </a:r>
          </a:p>
        </p:txBody>
      </p:sp>
      <p:sp>
        <p:nvSpPr>
          <p:cNvPr id="19" name="Tijdelijke aanduiding voor tekst 18"/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/>
          <a:p>
            <a:r>
              <a:rPr lang="nl-NL" dirty="0"/>
              <a:t>20 december 2018</a:t>
            </a:r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7"/>
          </p:nvPr>
        </p:nvSpPr>
        <p:spPr>
          <a:xfrm>
            <a:off x="1463617" y="5217459"/>
            <a:ext cx="2971800" cy="268941"/>
          </a:xfrm>
        </p:spPr>
        <p:txBody>
          <a:bodyPr rtlCol="0"/>
          <a:lstStyle/>
          <a:p>
            <a:r>
              <a:rPr lang="nl-NL" dirty="0"/>
              <a:t>Arno Burgers, Project Manager I3-groep</a:t>
            </a:r>
          </a:p>
        </p:txBody>
      </p:sp>
    </p:spTree>
    <p:extLst>
      <p:ext uri="{BB962C8B-B14F-4D97-AF65-F5344CB8AC3E}">
        <p14:creationId xmlns:p14="http://schemas.microsoft.com/office/powerpoint/2010/main" val="4223535336"/>
      </p:ext>
    </p:extLst>
  </p:cSld>
  <p:clrMapOvr>
    <a:masterClrMapping/>
  </p:clrMapOvr>
</p:sld>
</file>

<file path=ppt/theme/theme1.xml><?xml version="1.0" encoding="utf-8"?>
<a:theme xmlns:a="http://schemas.openxmlformats.org/drawingml/2006/main" name="certificaat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16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981198A-1790-4634-9B9A-C7925E3B66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84D826-F183-49FB-8D3B-22E2EB42CF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CED8FDF-A497-4AB4-8C4B-A39A081F90A0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</Words>
  <Application>Microsoft Office PowerPoint</Application>
  <PresentationFormat>Diavoorstelling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4" baseType="lpstr">
      <vt:lpstr>Arial</vt:lpstr>
      <vt:lpstr>Palatino Linotype</vt:lpstr>
      <vt:lpstr>certificaat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2013-07-30T13:25:15Z</dcterms:created>
  <dcterms:modified xsi:type="dcterms:W3CDTF">2019-01-10T09:16:34Z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