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482" r:id="rId5"/>
    <p:sldId id="487" r:id="rId6"/>
    <p:sldId id="543" r:id="rId7"/>
    <p:sldId id="545" r:id="rId8"/>
    <p:sldId id="489" r:id="rId9"/>
    <p:sldId id="397" r:id="rId10"/>
    <p:sldId id="395" r:id="rId11"/>
    <p:sldId id="348" r:id="rId12"/>
    <p:sldId id="530" r:id="rId13"/>
    <p:sldId id="411" r:id="rId14"/>
    <p:sldId id="531" r:id="rId15"/>
    <p:sldId id="541" r:id="rId16"/>
    <p:sldId id="519" r:id="rId17"/>
    <p:sldId id="540" r:id="rId18"/>
    <p:sldId id="546" r:id="rId19"/>
    <p:sldId id="504" r:id="rId20"/>
    <p:sldId id="539" r:id="rId21"/>
    <p:sldId id="548" r:id="rId22"/>
    <p:sldId id="547" r:id="rId23"/>
    <p:sldId id="267"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AE222C3-C1D4-44EE-91E1-939DB64D186F}">
          <p14:sldIdLst>
            <p14:sldId id="482"/>
            <p14:sldId id="487"/>
            <p14:sldId id="543"/>
            <p14:sldId id="545"/>
            <p14:sldId id="489"/>
          </p14:sldIdLst>
        </p14:section>
        <p14:section name="Soorten pagina's" id="{F89F261D-D1A2-4D39-9AE0-4FE0F352D210}">
          <p14:sldIdLst>
            <p14:sldId id="397"/>
            <p14:sldId id="395"/>
          </p14:sldIdLst>
        </p14:section>
        <p14:section name="Workflowgestuurd werken" id="{A18A44AF-762A-42F8-87E0-80E0294B1F26}">
          <p14:sldIdLst/>
        </p14:section>
        <p14:section name="Nieuws" id="{CD55CDBF-E481-4FC5-A035-2D33F1DE56E0}">
          <p14:sldIdLst>
            <p14:sldId id="348"/>
            <p14:sldId id="530"/>
          </p14:sldIdLst>
        </p14:section>
        <p14:section name="Weergave sjablonen" id="{1ED0FF91-D7EC-4370-B24F-FC46EEEAC02E}">
          <p14:sldIdLst/>
        </p14:section>
        <p14:section name="Cijfers" id="{35B7C274-B282-420C-AD51-F763D01C92ED}">
          <p14:sldIdLst>
            <p14:sldId id="411"/>
            <p14:sldId id="531"/>
          </p14:sldIdLst>
        </p14:section>
        <p14:section name="Ons InSite" id="{1753164D-64D0-4B77-B1BA-A74E7E506FE6}">
          <p14:sldIdLst>
            <p14:sldId id="541"/>
            <p14:sldId id="519"/>
            <p14:sldId id="540"/>
          </p14:sldIdLst>
        </p14:section>
        <p14:section name="Afsluiting" id="{EC4DFAB0-5B39-49E2-8FD6-7AABA528256B}">
          <p14:sldIdLst>
            <p14:sldId id="546"/>
            <p14:sldId id="504"/>
            <p14:sldId id="539"/>
            <p14:sldId id="548"/>
            <p14:sldId id="547"/>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49008-F147-470B-97FE-FF7E290E319E}" v="21" dt="2021-01-26T15:48:09.154"/>
    <p1510:client id="{18DAE3DE-F777-438C-B413-A08E4D98C182}" v="1460" dt="2021-01-26T15:09:46.068"/>
    <p1510:client id="{94EB2875-8598-4CE0-A7F1-DC47166D7F26}" v="271" dt="2021-01-25T17:19:53.421"/>
    <p1510:client id="{FE177504-57CA-471C-BF01-3EF7CA5094AC}" v="153" dt="2021-01-25T16:42:35.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038" autoAdjust="0"/>
  </p:normalViewPr>
  <p:slideViewPr>
    <p:cSldViewPr snapToGrid="0">
      <p:cViewPr varScale="1">
        <p:scale>
          <a:sx n="77" d="100"/>
          <a:sy n="77" d="100"/>
        </p:scale>
        <p:origin x="18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B4594-E055-4080-BF45-A8B216D327E5}" type="datetimeFigureOut">
              <a:rPr lang="nl-NL" smtClean="0"/>
              <a:t>27-1-2021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67BEB-7380-4884-B6BD-24CFBB58A855}" type="slidenum">
              <a:rPr lang="nl-NL" smtClean="0"/>
              <a:t>‹nr.›</a:t>
            </a:fld>
            <a:endParaRPr lang="nl-NL"/>
          </a:p>
        </p:txBody>
      </p:sp>
    </p:spTree>
    <p:extLst>
      <p:ext uri="{BB962C8B-B14F-4D97-AF65-F5344CB8AC3E}">
        <p14:creationId xmlns:p14="http://schemas.microsoft.com/office/powerpoint/2010/main" val="128301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min</a:t>
            </a:r>
          </a:p>
          <a:p>
            <a:r>
              <a:rPr lang="nl-NL"/>
              <a:t>JHL: </a:t>
            </a:r>
            <a:br>
              <a:rPr lang="nl-NL"/>
            </a:br>
            <a:r>
              <a:rPr lang="nl-NL"/>
              <a:t>Ik ben Jiska van den Hengel, succesmanager bij AFAS en ik vertel jullie graag meer over de mogelijkheden en visie van AFAS over InSite.</a:t>
            </a:r>
          </a:p>
          <a:p>
            <a:r>
              <a:rPr lang="nl-NL">
                <a:cs typeface="+mn-lt"/>
              </a:rPr>
              <a:t>En naast mij staat …</a:t>
            </a:r>
            <a:br>
              <a:rPr lang="nl-NL">
                <a:cs typeface="+mn-lt"/>
              </a:rPr>
            </a:br>
            <a:r>
              <a:rPr lang="nl-NL"/>
              <a:t>RVD: Voorstellen met functie uitleg</a:t>
            </a:r>
          </a:p>
          <a:p>
            <a:br>
              <a:rPr lang="nl-NL"/>
            </a:br>
            <a:endParaRPr lang="nl-NL"/>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1</a:t>
            </a:fld>
            <a:endParaRPr lang="nl-NL"/>
          </a:p>
        </p:txBody>
      </p:sp>
    </p:spTree>
    <p:extLst>
      <p:ext uri="{BB962C8B-B14F-4D97-AF65-F5344CB8AC3E}">
        <p14:creationId xmlns:p14="http://schemas.microsoft.com/office/powerpoint/2010/main" val="396458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BESPREKEN!</a:t>
            </a:r>
          </a:p>
          <a:p>
            <a:r>
              <a:rPr lang="en-US">
                <a:cs typeface="Calibri"/>
              </a:rPr>
              <a:t>Welke </a:t>
            </a:r>
            <a:r>
              <a:rPr lang="en-US" err="1">
                <a:cs typeface="Calibri"/>
              </a:rPr>
              <a:t>kunnen</a:t>
            </a:r>
            <a:r>
              <a:rPr lang="en-US">
                <a:cs typeface="Calibri"/>
              </a:rPr>
              <a:t> we </a:t>
            </a:r>
            <a:r>
              <a:rPr lang="en-US" err="1">
                <a:cs typeface="Calibri"/>
              </a:rPr>
              <a:t>goed</a:t>
            </a:r>
            <a:r>
              <a:rPr lang="en-US">
                <a:cs typeface="Calibri"/>
              </a:rPr>
              <a:t> laten </a:t>
            </a:r>
            <a:r>
              <a:rPr lang="en-US" err="1">
                <a:cs typeface="Calibri"/>
              </a:rPr>
              <a:t>zien</a:t>
            </a:r>
            <a:r>
              <a:rPr lang="en-US">
                <a:cs typeface="Calibri"/>
              </a:rPr>
              <a:t>? </a:t>
            </a:r>
          </a:p>
          <a:p>
            <a:endParaRPr lang="en-US">
              <a:cs typeface="Calibri"/>
            </a:endParaRPr>
          </a:p>
          <a:p>
            <a:r>
              <a:rPr lang="en-US" err="1">
                <a:cs typeface="Calibri"/>
              </a:rPr>
              <a:t>Zelf</a:t>
            </a:r>
            <a:r>
              <a:rPr lang="en-US">
                <a:cs typeface="Calibri"/>
              </a:rPr>
              <a:t> </a:t>
            </a:r>
            <a:r>
              <a:rPr lang="en-US" err="1">
                <a:cs typeface="Calibri"/>
              </a:rPr>
              <a:t>een</a:t>
            </a:r>
            <a:r>
              <a:rPr lang="en-US">
                <a:cs typeface="Calibri"/>
              </a:rPr>
              <a:t> </a:t>
            </a:r>
            <a:r>
              <a:rPr lang="en-US" err="1">
                <a:cs typeface="Calibri"/>
              </a:rPr>
              <a:t>analyse</a:t>
            </a:r>
            <a:r>
              <a:rPr lang="en-US">
                <a:cs typeface="Calibri"/>
              </a:rPr>
              <a:t> </a:t>
            </a:r>
            <a:r>
              <a:rPr lang="en-US" err="1">
                <a:cs typeface="Calibri"/>
              </a:rPr>
              <a:t>maken</a:t>
            </a:r>
            <a:r>
              <a:rPr lang="en-US">
                <a:cs typeface="Calibri"/>
              </a:rPr>
              <a:t> en </a:t>
            </a:r>
            <a:r>
              <a:rPr lang="en-US" err="1">
                <a:cs typeface="Calibri"/>
              </a:rPr>
              <a:t>deze</a:t>
            </a:r>
            <a:r>
              <a:rPr lang="en-US">
                <a:cs typeface="Calibri"/>
              </a:rPr>
              <a:t> </a:t>
            </a:r>
            <a:r>
              <a:rPr lang="en-US" err="1">
                <a:cs typeface="Calibri"/>
              </a:rPr>
              <a:t>publiceren</a:t>
            </a:r>
            <a:r>
              <a:rPr lang="en-US">
                <a:cs typeface="Calibri"/>
              </a:rPr>
              <a:t> </a:t>
            </a:r>
            <a:r>
              <a:rPr lang="en-US" err="1">
                <a:cs typeface="Calibri"/>
              </a:rPr>
              <a:t>als</a:t>
            </a:r>
            <a:r>
              <a:rPr lang="en-US">
                <a:cs typeface="Calibri"/>
              </a:rPr>
              <a:t> cockpit </a:t>
            </a:r>
          </a:p>
          <a:p>
            <a:r>
              <a:rPr lang="en-US">
                <a:cs typeface="Calibri"/>
              </a:rPr>
              <a:t>Cockpit </a:t>
            </a:r>
            <a:r>
              <a:rPr lang="en-US" err="1">
                <a:cs typeface="Calibri"/>
              </a:rPr>
              <a:t>succesbeheer</a:t>
            </a:r>
            <a:r>
              <a:rPr lang="en-US">
                <a:cs typeface="Calibri"/>
              </a:rPr>
              <a:t> traineeship </a:t>
            </a:r>
          </a:p>
          <a:p>
            <a:endParaRPr lang="en-US">
              <a:cs typeface="Calibri"/>
            </a:endParaRPr>
          </a:p>
          <a:p>
            <a:r>
              <a:rPr lang="en-US" err="1">
                <a:cs typeface="Calibri"/>
              </a:rPr>
              <a:t>Standaard</a:t>
            </a:r>
            <a:r>
              <a:rPr lang="en-US">
                <a:cs typeface="Calibri"/>
              </a:rPr>
              <a:t> dashboards, </a:t>
            </a:r>
          </a:p>
          <a:p>
            <a:r>
              <a:rPr lang="en-US">
                <a:cs typeface="Calibri"/>
              </a:rPr>
              <a:t>Dossier en dan </a:t>
            </a:r>
            <a:r>
              <a:rPr lang="en-US" err="1">
                <a:cs typeface="Calibri"/>
              </a:rPr>
              <a:t>inzoemen</a:t>
            </a:r>
            <a:r>
              <a:rPr lang="en-US">
                <a:cs typeface="Calibri"/>
              </a:rPr>
              <a:t> op incidenten </a:t>
            </a:r>
          </a:p>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04567BEB-7380-4884-B6BD-24CFBB58A855}" type="slidenum">
              <a:rPr lang="nl-NL" smtClean="0"/>
              <a:t>11</a:t>
            </a:fld>
            <a:endParaRPr lang="nl-NL"/>
          </a:p>
        </p:txBody>
      </p:sp>
    </p:spTree>
    <p:extLst>
      <p:ext uri="{BB962C8B-B14F-4D97-AF65-F5344CB8AC3E}">
        <p14:creationId xmlns:p14="http://schemas.microsoft.com/office/powerpoint/2010/main" val="1036035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JHL: 1 min</a:t>
            </a:r>
          </a:p>
          <a:p>
            <a:r>
              <a:rPr lang="nl-NL"/>
              <a:t>Het is erg belangrijk dat InSite en beetje leuk is.</a:t>
            </a:r>
            <a:br>
              <a:rPr lang="nl-NL"/>
            </a:br>
            <a:r>
              <a:rPr lang="nl-NL"/>
              <a:t>Natuurlijk helpt het om verjaardagen en nieuwsberichten te delen maar doe ook eens gek.</a:t>
            </a:r>
          </a:p>
          <a:p>
            <a:r>
              <a:rPr lang="nl-NL"/>
              <a:t>Wat past er echt bij jullie organisatie wat je op InSite kan plaatsen.</a:t>
            </a:r>
          </a:p>
          <a:p>
            <a:endParaRPr lang="nl-NL"/>
          </a:p>
          <a:p>
            <a:r>
              <a:rPr lang="nl-NL"/>
              <a:t>Hierbij kan je bijvoorbeeld denken aan een </a:t>
            </a:r>
            <a:r>
              <a:rPr lang="nl-NL" b="1"/>
              <a:t>banner die aftelt tot het nieuwe jaar</a:t>
            </a:r>
            <a:r>
              <a:rPr lang="nl-NL"/>
              <a:t>, de </a:t>
            </a:r>
            <a:r>
              <a:rPr lang="nl-NL" b="1"/>
              <a:t>verjaardag van de directeur</a:t>
            </a:r>
            <a:r>
              <a:rPr lang="nl-NL"/>
              <a:t>, </a:t>
            </a:r>
            <a:r>
              <a:rPr lang="nl-NL" b="1"/>
              <a:t>een verhuizing </a:t>
            </a:r>
            <a:r>
              <a:rPr lang="nl-NL"/>
              <a:t>of de dag dat we weer </a:t>
            </a:r>
            <a:r>
              <a:rPr lang="nl-NL" b="1"/>
              <a:t>op kantoor mogen werken</a:t>
            </a:r>
            <a:r>
              <a:rPr lang="nl-NL"/>
              <a:t>.</a:t>
            </a:r>
          </a:p>
          <a:p>
            <a:r>
              <a:rPr lang="nl-NL"/>
              <a:t>Maar je kan ook </a:t>
            </a:r>
            <a:r>
              <a:rPr lang="nl-NL" b="1"/>
              <a:t>een quiz tonen </a:t>
            </a:r>
            <a:r>
              <a:rPr lang="nl-NL"/>
              <a:t>op InSite, medewerkers </a:t>
            </a:r>
            <a:r>
              <a:rPr lang="nl-NL" b="1"/>
              <a:t>laten inschrijven voor een uitje </a:t>
            </a:r>
            <a:r>
              <a:rPr lang="nl-NL"/>
              <a:t>of een </a:t>
            </a:r>
            <a:r>
              <a:rPr lang="nl-NL" b="1"/>
              <a:t>soort marktplaats </a:t>
            </a:r>
            <a:r>
              <a:rPr lang="nl-NL"/>
              <a:t>waar producten aangeboden kunnen worden aan collega’s.</a:t>
            </a:r>
          </a:p>
          <a:p>
            <a:endParaRPr lang="nl-NL"/>
          </a:p>
          <a:p>
            <a:r>
              <a:rPr lang="nl-NL"/>
              <a:t>Het kan van alles zijn maar weer vooral creatief, maak het leuk en zoek iets dat bij jullie organisatie past!</a:t>
            </a:r>
          </a:p>
          <a:p>
            <a:r>
              <a:rPr lang="nl-NL"/>
              <a:t>Styling verwijzen</a:t>
            </a:r>
          </a:p>
          <a:p>
            <a:endParaRPr lang="nl-NL"/>
          </a:p>
        </p:txBody>
      </p:sp>
      <p:sp>
        <p:nvSpPr>
          <p:cNvPr id="4" name="Tijdelijke aanduiding voor dianummer 3"/>
          <p:cNvSpPr>
            <a:spLocks noGrp="1"/>
          </p:cNvSpPr>
          <p:nvPr>
            <p:ph type="sldNum" sz="quarter" idx="5"/>
          </p:nvPr>
        </p:nvSpPr>
        <p:spPr/>
        <p:txBody>
          <a:bodyPr/>
          <a:lstStyle/>
          <a:p>
            <a:fld id="{04567BEB-7380-4884-B6BD-24CFBB58A855}" type="slidenum">
              <a:rPr lang="nl-NL" smtClean="0"/>
              <a:t>12</a:t>
            </a:fld>
            <a:endParaRPr lang="nl-NL"/>
          </a:p>
        </p:txBody>
      </p:sp>
    </p:spTree>
    <p:extLst>
      <p:ext uri="{BB962C8B-B14F-4D97-AF65-F5344CB8AC3E}">
        <p14:creationId xmlns:p14="http://schemas.microsoft.com/office/powerpoint/2010/main" val="219110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JHL: VB</a:t>
            </a:r>
            <a:r>
              <a:rPr lang="nl-NL" sz="1200" b="0" i="0" kern="1200">
                <a:solidFill>
                  <a:schemeClr val="tx1"/>
                </a:solidFill>
                <a:effectLst/>
                <a:latin typeface="+mn-lt"/>
                <a:ea typeface="+mn-ea"/>
                <a:cs typeface="+mn-cs"/>
              </a:rPr>
              <a:t>.</a:t>
            </a:r>
            <a:r>
              <a:rPr lang="nl-NL"/>
              <a:t> Zorg, onderwijs, AFAS, Cycloon, Ondernemers.</a:t>
            </a:r>
          </a:p>
          <a:p>
            <a:endParaRPr lang="nl-NL">
              <a:cs typeface="Calibri"/>
            </a:endParaRPr>
          </a:p>
          <a:p>
            <a:r>
              <a:rPr lang="nl-NL">
                <a:cs typeface="Calibri"/>
              </a:rPr>
              <a:t>RVD: Deze eerder neerzetten bij Ons </a:t>
            </a:r>
            <a:r>
              <a:rPr lang="nl-NL" err="1">
                <a:cs typeface="Calibri"/>
              </a:rPr>
              <a:t>insite</a:t>
            </a:r>
            <a:r>
              <a:rPr lang="nl-NL">
                <a:cs typeface="Calibri"/>
              </a:rPr>
              <a:t>? </a:t>
            </a:r>
          </a:p>
        </p:txBody>
      </p:sp>
      <p:sp>
        <p:nvSpPr>
          <p:cNvPr id="4" name="Tijdelijke aanduiding voor dianummer 3"/>
          <p:cNvSpPr>
            <a:spLocks noGrp="1"/>
          </p:cNvSpPr>
          <p:nvPr>
            <p:ph type="sldNum" sz="quarter" idx="5"/>
          </p:nvPr>
        </p:nvSpPr>
        <p:spPr/>
        <p:txBody>
          <a:bodyPr/>
          <a:lstStyle/>
          <a:p>
            <a:fld id="{51EE24CA-271A-4680-A072-2F9EF8F9BA4C}" type="slidenum">
              <a:rPr lang="nl-NL" smtClean="0"/>
              <a:t>13</a:t>
            </a:fld>
            <a:endParaRPr lang="nl-NL"/>
          </a:p>
        </p:txBody>
      </p:sp>
    </p:spTree>
    <p:extLst>
      <p:ext uri="{BB962C8B-B14F-4D97-AF65-F5344CB8AC3E}">
        <p14:creationId xmlns:p14="http://schemas.microsoft.com/office/powerpoint/2010/main" val="359376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cs typeface="Calibri"/>
              </a:rPr>
              <a:t>Benoemen</a:t>
            </a:r>
            <a:r>
              <a:rPr lang="en-US">
                <a:cs typeface="Calibri"/>
              </a:rPr>
              <a:t> </a:t>
            </a:r>
            <a:r>
              <a:rPr lang="en-US" err="1">
                <a:cs typeface="Calibri"/>
              </a:rPr>
              <a:t>ons</a:t>
            </a:r>
            <a:r>
              <a:rPr lang="en-US">
                <a:cs typeface="Calibri"/>
              </a:rPr>
              <a:t> </a:t>
            </a:r>
            <a:r>
              <a:rPr lang="en-US" err="1">
                <a:cs typeface="Calibri"/>
              </a:rPr>
              <a:t>insite</a:t>
            </a:r>
            <a:r>
              <a:rPr lang="en-US">
                <a:cs typeface="Calibri"/>
              </a:rPr>
              <a:t>: </a:t>
            </a:r>
          </a:p>
          <a:p>
            <a:r>
              <a:rPr lang="en-US" err="1">
                <a:cs typeface="Calibri"/>
              </a:rPr>
              <a:t>Partysquad</a:t>
            </a:r>
            <a:endParaRPr lang="en-US">
              <a:cs typeface="Calibri"/>
            </a:endParaRPr>
          </a:p>
          <a:p>
            <a:r>
              <a:rPr lang="en-US">
                <a:cs typeface="Calibri"/>
              </a:rPr>
              <a:t>Banner </a:t>
            </a:r>
            <a:r>
              <a:rPr lang="en-US" err="1">
                <a:cs typeface="Calibri"/>
              </a:rPr>
              <a:t>mogelijkheid</a:t>
            </a:r>
            <a:endParaRPr lang="en-US">
              <a:cs typeface="Calibri"/>
            </a:endParaRPr>
          </a:p>
          <a:p>
            <a:r>
              <a:rPr lang="en-US">
                <a:cs typeface="Calibri"/>
              </a:rPr>
              <a:t>Rode knop. </a:t>
            </a:r>
            <a:r>
              <a:rPr lang="en-US" err="1">
                <a:cs typeface="Calibri"/>
              </a:rPr>
              <a:t>Uit</a:t>
            </a:r>
            <a:r>
              <a:rPr lang="en-US">
                <a:cs typeface="Calibri"/>
              </a:rPr>
              <a:t> </a:t>
            </a:r>
            <a:r>
              <a:rPr lang="en-US" err="1">
                <a:cs typeface="Calibri"/>
              </a:rPr>
              <a:t>dienst</a:t>
            </a:r>
            <a:r>
              <a:rPr lang="en-US">
                <a:cs typeface="Calibri"/>
              </a:rPr>
              <a:t> </a:t>
            </a:r>
            <a:r>
              <a:rPr lang="en-US" err="1">
                <a:cs typeface="Calibri"/>
              </a:rPr>
              <a:t>melden</a:t>
            </a:r>
            <a:r>
              <a:rPr lang="en-US">
                <a:cs typeface="Calibri"/>
              </a:rPr>
              <a:t> ESS </a:t>
            </a:r>
          </a:p>
          <a:p>
            <a:r>
              <a:rPr lang="en-US">
                <a:cs typeface="Calibri"/>
              </a:rPr>
              <a:t>AFAS </a:t>
            </a:r>
            <a:r>
              <a:rPr lang="en-US" err="1">
                <a:cs typeface="Calibri"/>
              </a:rPr>
              <a:t>Martktplaats</a:t>
            </a:r>
          </a:p>
          <a:p>
            <a:endParaRPr lang="en-US">
              <a:cs typeface="Calibri"/>
            </a:endParaRPr>
          </a:p>
        </p:txBody>
      </p:sp>
      <p:sp>
        <p:nvSpPr>
          <p:cNvPr id="4" name="Tijdelijke aanduiding voor dianummer 3"/>
          <p:cNvSpPr>
            <a:spLocks noGrp="1"/>
          </p:cNvSpPr>
          <p:nvPr>
            <p:ph type="sldNum" sz="quarter" idx="5"/>
          </p:nvPr>
        </p:nvSpPr>
        <p:spPr/>
        <p:txBody>
          <a:bodyPr/>
          <a:lstStyle/>
          <a:p>
            <a:fld id="{04567BEB-7380-4884-B6BD-24CFBB58A855}" type="slidenum">
              <a:rPr lang="nl-NL" smtClean="0"/>
              <a:t>14</a:t>
            </a:fld>
            <a:endParaRPr lang="nl-NL"/>
          </a:p>
        </p:txBody>
      </p:sp>
    </p:spTree>
    <p:extLst>
      <p:ext uri="{BB962C8B-B14F-4D97-AF65-F5344CB8AC3E}">
        <p14:creationId xmlns:p14="http://schemas.microsoft.com/office/powerpoint/2010/main" val="168021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cs typeface="Calibri"/>
              </a:rPr>
              <a:t>JHL</a:t>
            </a:r>
            <a:endParaRPr lang="nl-NL"/>
          </a:p>
          <a:p>
            <a:pPr marL="0" marR="0" lvl="0" indent="0" algn="l" defTabSz="914400">
              <a:lnSpc>
                <a:spcPct val="100000"/>
              </a:lnSpc>
              <a:spcBef>
                <a:spcPts val="0"/>
              </a:spcBef>
              <a:spcAft>
                <a:spcPts val="0"/>
              </a:spcAft>
              <a:buClrTx/>
              <a:buSzTx/>
              <a:buFontTx/>
              <a:buNone/>
              <a:tabLst/>
              <a:defRPr/>
            </a:pPr>
            <a:r>
              <a:rPr lang="nl-NL" sz="1200" b="0" i="0" kern="1200">
                <a:solidFill>
                  <a:schemeClr val="tx1"/>
                </a:solidFill>
                <a:effectLst/>
                <a:latin typeface="+mn-lt"/>
                <a:ea typeface="+mn-ea"/>
                <a:cs typeface="+mn-cs"/>
              </a:rPr>
              <a:t>1. Verdiep je in de mogelijkheden van InSite (Deze sessie – themapagina - afspraak succesmanager - cursus InSite) </a:t>
            </a:r>
            <a:br>
              <a:rPr lang="nl-NL" sz="1200" b="0" i="0" kern="1200">
                <a:effectLst/>
                <a:cs typeface="+mn-lt"/>
              </a:rPr>
            </a:br>
            <a:r>
              <a:rPr lang="nl-NL" sz="1200" b="0" i="0" kern="1200">
                <a:solidFill>
                  <a:schemeClr val="tx1"/>
                </a:solidFill>
                <a:effectLst/>
                <a:latin typeface="+mn-lt"/>
                <a:ea typeface="+mn-ea"/>
                <a:cs typeface="+mn-cs"/>
              </a:rPr>
              <a:t>2. Zorg voor draagvlak vanuit management/directie </a:t>
            </a:r>
            <a:br>
              <a:rPr lang="nl-NL" sz="1200" b="0" i="0" kern="1200">
                <a:effectLst/>
                <a:cs typeface="+mn-lt"/>
              </a:rPr>
            </a:br>
            <a:r>
              <a:rPr lang="nl-NL" sz="1200" b="0" i="0" kern="1200">
                <a:solidFill>
                  <a:schemeClr val="tx1"/>
                </a:solidFill>
                <a:effectLst/>
                <a:latin typeface="+mn-lt"/>
                <a:ea typeface="+mn-ea"/>
                <a:cs typeface="+mn-cs"/>
              </a:rPr>
              <a:t>3. Inventariseer de behoefte in de organisatie </a:t>
            </a:r>
            <a:br>
              <a:rPr lang="nl-NL" sz="1200" b="0" i="0" kern="1200">
                <a:effectLst/>
                <a:cs typeface="+mn-lt"/>
              </a:rPr>
            </a:br>
            <a:r>
              <a:rPr lang="nl-NL" sz="1200" b="0" i="0" kern="1200">
                <a:solidFill>
                  <a:schemeClr val="tx1"/>
                </a:solidFill>
                <a:effectLst/>
                <a:latin typeface="+mn-lt"/>
                <a:ea typeface="+mn-ea"/>
                <a:cs typeface="+mn-cs"/>
              </a:rPr>
              <a:t>4. Betrek de juiste personen voor de content, huisstijl en look en feel </a:t>
            </a:r>
            <a:br>
              <a:rPr lang="nl-NL" sz="1200" b="0" i="0" kern="1200">
                <a:effectLst/>
                <a:cs typeface="+mn-lt"/>
              </a:rPr>
            </a:br>
            <a:r>
              <a:rPr lang="nl-NL" sz="1200" b="0" i="0" kern="1200">
                <a:solidFill>
                  <a:schemeClr val="tx1"/>
                </a:solidFill>
                <a:effectLst/>
                <a:latin typeface="+mn-lt"/>
                <a:ea typeface="+mn-ea"/>
                <a:cs typeface="+mn-cs"/>
              </a:rPr>
              <a:t>5. Betrek de juiste personen voor draagvlak en input vanuit de organisatie. </a:t>
            </a:r>
            <a:br>
              <a:rPr lang="nl-NL" sz="1200" b="0" i="0" kern="1200">
                <a:effectLst/>
                <a:cs typeface="+mn-lt"/>
              </a:rPr>
            </a:br>
            <a:r>
              <a:rPr lang="nl-NL" sz="1200" b="0" i="0" kern="1200">
                <a:solidFill>
                  <a:schemeClr val="tx1"/>
                </a:solidFill>
                <a:effectLst/>
                <a:latin typeface="+mn-lt"/>
                <a:ea typeface="+mn-ea"/>
                <a:cs typeface="+mn-cs"/>
              </a:rPr>
              <a:t>6. Bepaal de indeling </a:t>
            </a:r>
            <a:br>
              <a:rPr lang="nl-NL" sz="1200" b="0" i="0" kern="1200">
                <a:effectLst/>
                <a:cs typeface="+mn-lt"/>
              </a:rPr>
            </a:br>
            <a:r>
              <a:rPr lang="nl-NL" sz="1200" b="0" i="0" kern="1200">
                <a:solidFill>
                  <a:schemeClr val="tx1"/>
                </a:solidFill>
                <a:effectLst/>
                <a:latin typeface="+mn-lt"/>
                <a:ea typeface="+mn-ea"/>
                <a:cs typeface="+mn-cs"/>
              </a:rPr>
              <a:t>7. Teken per pagina uit hoe het eruit moet komen te zien. Maak een </a:t>
            </a:r>
            <a:r>
              <a:rPr lang="nl-NL" sz="1200" b="0" i="0" kern="1200" err="1">
                <a:solidFill>
                  <a:schemeClr val="tx1"/>
                </a:solidFill>
                <a:effectLst/>
                <a:latin typeface="+mn-lt"/>
                <a:ea typeface="+mn-ea"/>
                <a:cs typeface="+mn-cs"/>
              </a:rPr>
              <a:t>mock</a:t>
            </a:r>
            <a:r>
              <a:rPr lang="nl-NL" sz="1200" b="0" i="0" kern="1200">
                <a:solidFill>
                  <a:schemeClr val="tx1"/>
                </a:solidFill>
                <a:effectLst/>
                <a:latin typeface="+mn-lt"/>
                <a:ea typeface="+mn-ea"/>
                <a:cs typeface="+mn-cs"/>
              </a:rPr>
              <a:t> up </a:t>
            </a:r>
            <a:br>
              <a:rPr lang="nl-NL" sz="1200" b="0" i="0" kern="1200">
                <a:effectLst/>
                <a:cs typeface="+mn-lt"/>
              </a:rPr>
            </a:br>
            <a:r>
              <a:rPr lang="nl-NL" sz="1200" b="0" i="0" kern="1200">
                <a:solidFill>
                  <a:schemeClr val="tx1"/>
                </a:solidFill>
                <a:effectLst/>
                <a:latin typeface="+mn-lt"/>
                <a:ea typeface="+mn-ea"/>
                <a:cs typeface="+mn-cs"/>
              </a:rPr>
              <a:t>8. Start met bouwen.</a:t>
            </a:r>
            <a:endParaRPr lang="nl-NL"/>
          </a:p>
          <a:p>
            <a:endParaRPr lang="nl-NL" i="0"/>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15</a:t>
            </a:fld>
            <a:endParaRPr lang="nl-NL"/>
          </a:p>
        </p:txBody>
      </p:sp>
    </p:spTree>
    <p:extLst>
      <p:ext uri="{BB962C8B-B14F-4D97-AF65-F5344CB8AC3E}">
        <p14:creationId xmlns:p14="http://schemas.microsoft.com/office/powerpoint/2010/main" val="27204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2 min</a:t>
            </a:r>
          </a:p>
          <a:p>
            <a:r>
              <a:rPr lang="nl-NL">
                <a:cs typeface="Calibri"/>
              </a:rPr>
              <a:t>JHL: Waarom succesmanagement? Wat doen wij?</a:t>
            </a:r>
          </a:p>
          <a:p>
            <a:endParaRPr lang="nl-NL">
              <a:cs typeface="Calibri"/>
            </a:endParaRPr>
          </a:p>
          <a:p>
            <a:r>
              <a:rPr lang="nl-NL">
                <a:cs typeface="Calibri"/>
              </a:rPr>
              <a:t>Wij komen graag in contact met </a:t>
            </a:r>
            <a:r>
              <a:rPr lang="nl-NL" b="1">
                <a:cs typeface="Calibri"/>
              </a:rPr>
              <a:t>bestaande klanten </a:t>
            </a:r>
            <a:r>
              <a:rPr lang="nl-NL">
                <a:cs typeface="Calibri"/>
              </a:rPr>
              <a:t>zoals jullie om mee te denken over welk rendement nog te halen is met de software van AFAS.</a:t>
            </a:r>
            <a:br>
              <a:rPr lang="nl-NL">
                <a:cs typeface="Calibri"/>
              </a:rPr>
            </a:br>
            <a:r>
              <a:rPr lang="nl-NL">
                <a:cs typeface="Calibri"/>
              </a:rPr>
              <a:t>We ontwikkelen elk jaar onwijs veel </a:t>
            </a:r>
            <a:r>
              <a:rPr lang="nl-NL" b="1">
                <a:cs typeface="Calibri"/>
              </a:rPr>
              <a:t>nieuwe functionaliteiten </a:t>
            </a:r>
            <a:r>
              <a:rPr lang="nl-NL">
                <a:cs typeface="Calibri"/>
              </a:rPr>
              <a:t>waarbij het niet altijd mogelijk is om alles meteen in gebruik te nemen. Het kan ook zijn dat jullie als </a:t>
            </a:r>
            <a:r>
              <a:rPr lang="nl-NL" b="1">
                <a:cs typeface="Calibri"/>
              </a:rPr>
              <a:t>organisatie veranderd </a:t>
            </a:r>
            <a:r>
              <a:rPr lang="nl-NL">
                <a:cs typeface="Calibri"/>
              </a:rPr>
              <a:t>zijn waarvoor de huidige inrichting niet meer past bij de bedrijfsvoering.</a:t>
            </a:r>
          </a:p>
          <a:p>
            <a:r>
              <a:rPr lang="nl-NL">
                <a:cs typeface="Calibri"/>
              </a:rPr>
              <a:t>Daarin denken wij graag met jullie mee om zo tot een goed plan te komen wat zorgt voor meer rendement, meer kennis over AFAS en dus meer werkplezier. Scan de QR code als jullie weer willen weten.</a:t>
            </a:r>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16</a:t>
            </a:fld>
            <a:endParaRPr lang="nl-NL"/>
          </a:p>
        </p:txBody>
      </p:sp>
    </p:spTree>
    <p:extLst>
      <p:ext uri="{BB962C8B-B14F-4D97-AF65-F5344CB8AC3E}">
        <p14:creationId xmlns:p14="http://schemas.microsoft.com/office/powerpoint/2010/main" val="254900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JHL:</a:t>
            </a:r>
            <a:endParaRPr lang="nl-NL">
              <a:cs typeface="Calibri"/>
            </a:endParaRPr>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17</a:t>
            </a:fld>
            <a:endParaRPr lang="nl-NL"/>
          </a:p>
        </p:txBody>
      </p:sp>
    </p:spTree>
    <p:extLst>
      <p:ext uri="{BB962C8B-B14F-4D97-AF65-F5344CB8AC3E}">
        <p14:creationId xmlns:p14="http://schemas.microsoft.com/office/powerpoint/2010/main" val="919129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a:t>JHL</a:t>
            </a:r>
          </a:p>
          <a:p>
            <a:endParaRPr lang="nl-NL" i="0"/>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18</a:t>
            </a:fld>
            <a:endParaRPr lang="nl-NL"/>
          </a:p>
        </p:txBody>
      </p:sp>
    </p:spTree>
    <p:extLst>
      <p:ext uri="{BB962C8B-B14F-4D97-AF65-F5344CB8AC3E}">
        <p14:creationId xmlns:p14="http://schemas.microsoft.com/office/powerpoint/2010/main" val="12565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a:t>RVD: Tips</a:t>
            </a:r>
          </a:p>
          <a:p>
            <a:endParaRPr lang="nl-NL" i="0"/>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19</a:t>
            </a:fld>
            <a:endParaRPr lang="nl-NL"/>
          </a:p>
        </p:txBody>
      </p:sp>
    </p:spTree>
    <p:extLst>
      <p:ext uri="{BB962C8B-B14F-4D97-AF65-F5344CB8AC3E}">
        <p14:creationId xmlns:p14="http://schemas.microsoft.com/office/powerpoint/2010/main" val="219350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nl-NL" dirty="0">
                <a:cs typeface="Calibri"/>
              </a:rPr>
              <a:t>Samen</a:t>
            </a:r>
            <a:endParaRPr lang="nl-NL" sz="1200" kern="1200" dirty="0">
              <a:solidFill>
                <a:schemeClr val="tx1"/>
              </a:solidFill>
              <a:effectLst/>
              <a:latin typeface="+mn-lt"/>
              <a:cs typeface="Calibri"/>
            </a:endParaRPr>
          </a:p>
          <a:p>
            <a:pPr marR="0" lvl="0" algn="l" defTabSz="914400">
              <a:lnSpc>
                <a:spcPct val="100000"/>
              </a:lnSpc>
              <a:spcBef>
                <a:spcPts val="0"/>
              </a:spcBef>
              <a:spcAft>
                <a:spcPts val="0"/>
              </a:spcAft>
              <a:buClrTx/>
              <a:buSzTx/>
              <a:tabLst/>
              <a:defRPr/>
            </a:pPr>
            <a:endParaRPr lang="nl-NL" sz="1200" kern="1200" dirty="0">
              <a:solidFill>
                <a:schemeClr val="tx1"/>
              </a:solidFill>
              <a:effectLst/>
              <a:latin typeface="+mn-lt"/>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b="1" kern="1200">
              <a:solidFill>
                <a:schemeClr val="tx1"/>
              </a:solidFill>
              <a:effectLst/>
              <a:latin typeface="+mn-lt"/>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a:cs typeface="Calibri" panose="020F0502020204030204"/>
            </a:endParaRPr>
          </a:p>
          <a:p>
            <a:pPr>
              <a:defRPr/>
            </a:pPr>
            <a:endParaRPr lang="nl-NL" dirty="0">
              <a:cs typeface="Calibri" panose="020F0502020204030204"/>
            </a:endParaRPr>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20</a:t>
            </a:fld>
            <a:endParaRPr lang="nl-NL"/>
          </a:p>
        </p:txBody>
      </p:sp>
    </p:spTree>
    <p:extLst>
      <p:ext uri="{BB962C8B-B14F-4D97-AF65-F5344CB8AC3E}">
        <p14:creationId xmlns:p14="http://schemas.microsoft.com/office/powerpoint/2010/main" val="419838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Start sheet</a:t>
            </a:r>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2</a:t>
            </a:fld>
            <a:endParaRPr lang="nl-NL"/>
          </a:p>
        </p:txBody>
      </p:sp>
    </p:spTree>
    <p:extLst>
      <p:ext uri="{BB962C8B-B14F-4D97-AF65-F5344CB8AC3E}">
        <p14:creationId xmlns:p14="http://schemas.microsoft.com/office/powerpoint/2010/main" val="280827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a:t>JHL: 1 min</a:t>
            </a:r>
            <a:br>
              <a:rPr lang="nl-NL" i="0"/>
            </a:br>
            <a:r>
              <a:rPr lang="nl-NL" i="0"/>
              <a:t>We gaan in deze sessie </a:t>
            </a:r>
            <a:r>
              <a:rPr lang="nl-NL" b="1" i="0"/>
              <a:t>informatie</a:t>
            </a:r>
            <a:r>
              <a:rPr lang="nl-NL" i="0"/>
              <a:t> geven over </a:t>
            </a:r>
            <a:r>
              <a:rPr lang="nl-NL" b="1" i="0"/>
              <a:t>de mogelijkheden van InSite als Intranet</a:t>
            </a:r>
            <a:r>
              <a:rPr lang="nl-NL" i="0"/>
              <a:t>. Daarbij zullen we </a:t>
            </a:r>
            <a:r>
              <a:rPr lang="nl-NL" b="1" i="0"/>
              <a:t>onze eigen AFAS InSite in een demo </a:t>
            </a:r>
            <a:r>
              <a:rPr lang="nl-NL" i="0"/>
              <a:t>met jullie delen om te laten zien wat er allemaal mogelijk is. Hier en daar zal </a:t>
            </a:r>
            <a:r>
              <a:rPr lang="nl-NL" b="1" i="0"/>
              <a:t>Rosanne</a:t>
            </a:r>
            <a:r>
              <a:rPr lang="nl-NL" i="0"/>
              <a:t> wat laten zien vanuit de inrichting om jullie alvast wat </a:t>
            </a:r>
            <a:r>
              <a:rPr lang="nl-NL" b="1" i="0"/>
              <a:t>handvatten</a:t>
            </a:r>
            <a:r>
              <a:rPr lang="nl-NL" i="0"/>
              <a:t> te kunnen geven.</a:t>
            </a:r>
          </a:p>
          <a:p>
            <a:r>
              <a:rPr lang="nl-NL" i="0"/>
              <a:t>We gaan de volgende </a:t>
            </a:r>
            <a:r>
              <a:rPr lang="nl-NL" b="1" i="0"/>
              <a:t>onderwerpen</a:t>
            </a:r>
            <a:r>
              <a:rPr lang="nl-NL" i="0"/>
              <a:t> langs: </a:t>
            </a:r>
            <a:r>
              <a:rPr lang="nl-NL" b="1" i="0"/>
              <a:t>Programma doornemen:</a:t>
            </a:r>
          </a:p>
          <a:p>
            <a:endParaRPr lang="nl-NL" i="0"/>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3</a:t>
            </a:fld>
            <a:endParaRPr lang="nl-NL"/>
          </a:p>
        </p:txBody>
      </p:sp>
    </p:spTree>
    <p:extLst>
      <p:ext uri="{BB962C8B-B14F-4D97-AF65-F5344CB8AC3E}">
        <p14:creationId xmlns:p14="http://schemas.microsoft.com/office/powerpoint/2010/main" val="381957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JHL: 30 sec</a:t>
            </a:r>
          </a:p>
          <a:p>
            <a:r>
              <a:rPr lang="nl-NL"/>
              <a:t>Vraag stellen om een na te denken hoe de situatie in jullie organisatie is.</a:t>
            </a:r>
            <a:br>
              <a:rPr lang="nl-NL"/>
            </a:br>
            <a:endParaRPr lang="nl-NL"/>
          </a:p>
          <a:p>
            <a:r>
              <a:rPr lang="nl-NL"/>
              <a:t>Hoe wordt InSite ingezet in jouw organisatie?</a:t>
            </a:r>
            <a:br>
              <a:rPr lang="nl-NL"/>
            </a:br>
            <a:r>
              <a:rPr lang="nl-NL"/>
              <a:t>Wij maken nog geen gebruik van InSite</a:t>
            </a:r>
          </a:p>
          <a:p>
            <a:r>
              <a:rPr lang="nl-NL"/>
              <a:t>Wij gebruiken InSite als ESS pagina (HR)</a:t>
            </a:r>
          </a:p>
          <a:p>
            <a:r>
              <a:rPr lang="nl-NL"/>
              <a:t>Wij gebruiken InSite als Intranet</a:t>
            </a:r>
          </a:p>
          <a:p>
            <a:endParaRPr lang="nl-NL" i="0"/>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4</a:t>
            </a:fld>
            <a:endParaRPr lang="nl-NL"/>
          </a:p>
        </p:txBody>
      </p:sp>
    </p:spTree>
    <p:extLst>
      <p:ext uri="{BB962C8B-B14F-4D97-AF65-F5344CB8AC3E}">
        <p14:creationId xmlns:p14="http://schemas.microsoft.com/office/powerpoint/2010/main" val="425316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JHL: Onze visie  in 5 min</a:t>
            </a:r>
          </a:p>
          <a:p>
            <a:endParaRPr lang="nl-NL">
              <a:cs typeface="Calibri"/>
            </a:endParaRPr>
          </a:p>
          <a:p>
            <a:r>
              <a:rPr lang="nl-NL">
                <a:cs typeface="Calibri"/>
              </a:rPr>
              <a:t>InSite kan als intranet of ook wel een centraal systeem configureren binnen jou organisatie.</a:t>
            </a:r>
            <a:br>
              <a:rPr lang="nl-NL">
                <a:cs typeface="Calibri"/>
              </a:rPr>
            </a:br>
            <a:r>
              <a:rPr lang="nl-NL">
                <a:cs typeface="Calibri"/>
              </a:rPr>
              <a:t>Het digitale platform:</a:t>
            </a:r>
          </a:p>
          <a:p>
            <a:r>
              <a:rPr lang="nl-NL">
                <a:cs typeface="Calibri"/>
              </a:rPr>
              <a:t>-   waar iedereen mee </a:t>
            </a:r>
            <a:r>
              <a:rPr lang="nl-NL" b="1">
                <a:cs typeface="Calibri"/>
              </a:rPr>
              <a:t>werkt</a:t>
            </a:r>
            <a:r>
              <a:rPr lang="nl-NL">
                <a:cs typeface="Calibri"/>
              </a:rPr>
              <a:t> door middel van </a:t>
            </a:r>
            <a:r>
              <a:rPr lang="nl-NL" b="1">
                <a:cs typeface="Calibri"/>
              </a:rPr>
              <a:t>afdelingspagina’s en werkpagina’s </a:t>
            </a:r>
            <a:r>
              <a:rPr lang="nl-NL">
                <a:cs typeface="Calibri"/>
              </a:rPr>
              <a:t>waar je alle informatie en taken terug te vinden zijn</a:t>
            </a:r>
          </a:p>
          <a:p>
            <a:pPr marL="171450" indent="-171450">
              <a:buFontTx/>
              <a:buChar char="-"/>
            </a:pPr>
            <a:r>
              <a:rPr lang="nl-NL">
                <a:cs typeface="Calibri"/>
              </a:rPr>
              <a:t>Waar iedereen </a:t>
            </a:r>
            <a:r>
              <a:rPr lang="nl-NL" b="1">
                <a:cs typeface="Calibri"/>
              </a:rPr>
              <a:t>leest wat er in de organisatie speelt </a:t>
            </a:r>
            <a:r>
              <a:rPr lang="nl-NL">
                <a:cs typeface="Calibri"/>
              </a:rPr>
              <a:t>door </a:t>
            </a:r>
            <a:r>
              <a:rPr lang="nl-NL" b="1">
                <a:cs typeface="Calibri"/>
              </a:rPr>
              <a:t>verjaardagen</a:t>
            </a:r>
            <a:r>
              <a:rPr lang="nl-NL">
                <a:cs typeface="Calibri"/>
              </a:rPr>
              <a:t> en </a:t>
            </a:r>
            <a:r>
              <a:rPr lang="nl-NL" b="1">
                <a:cs typeface="Calibri"/>
              </a:rPr>
              <a:t>nieuwsberichten</a:t>
            </a:r>
            <a:r>
              <a:rPr lang="nl-NL">
                <a:cs typeface="Calibri"/>
              </a:rPr>
              <a:t> en zo betrokken is bij de organisatie</a:t>
            </a:r>
          </a:p>
          <a:p>
            <a:pPr marL="171450" indent="-171450">
              <a:buFontTx/>
              <a:buChar char="-"/>
            </a:pPr>
            <a:r>
              <a:rPr lang="nl-NL">
                <a:cs typeface="Calibri"/>
              </a:rPr>
              <a:t>Waar iedereen </a:t>
            </a:r>
            <a:r>
              <a:rPr lang="nl-NL" b="1">
                <a:cs typeface="Calibri"/>
              </a:rPr>
              <a:t>cijfers</a:t>
            </a:r>
            <a:r>
              <a:rPr lang="nl-NL">
                <a:cs typeface="Calibri"/>
              </a:rPr>
              <a:t> kan inzien vanuit standaard </a:t>
            </a:r>
            <a:r>
              <a:rPr lang="nl-NL" b="1">
                <a:cs typeface="Calibri"/>
              </a:rPr>
              <a:t>dashboards</a:t>
            </a:r>
          </a:p>
          <a:p>
            <a:pPr marL="171450" indent="-171450">
              <a:buFontTx/>
              <a:buChar char="-"/>
            </a:pPr>
            <a:r>
              <a:rPr lang="nl-NL">
                <a:cs typeface="Calibri"/>
              </a:rPr>
              <a:t>Waar alle klantengegevens en hun </a:t>
            </a:r>
            <a:r>
              <a:rPr lang="nl-NL" b="1">
                <a:cs typeface="Calibri"/>
              </a:rPr>
              <a:t>dossier </a:t>
            </a:r>
            <a:r>
              <a:rPr lang="nl-NL">
                <a:cs typeface="Calibri"/>
              </a:rPr>
              <a:t>is te zien.</a:t>
            </a:r>
          </a:p>
          <a:p>
            <a:pPr marL="171450" indent="-171450">
              <a:buFontTx/>
              <a:buChar char="-"/>
            </a:pPr>
            <a:endParaRPr lang="nl-NL">
              <a:cs typeface="Calibri"/>
            </a:endParaRPr>
          </a:p>
          <a:p>
            <a:pPr marL="0" indent="0">
              <a:buFontTx/>
              <a:buNone/>
            </a:pPr>
            <a:r>
              <a:rPr lang="nl-NL">
                <a:cs typeface="Calibri"/>
              </a:rPr>
              <a:t>Kortom het start en eindpunt van je werkdag!</a:t>
            </a:r>
          </a:p>
        </p:txBody>
      </p:sp>
      <p:sp>
        <p:nvSpPr>
          <p:cNvPr id="4" name="Tijdelijke aanduiding voor dianummer 3"/>
          <p:cNvSpPr>
            <a:spLocks noGrp="1"/>
          </p:cNvSpPr>
          <p:nvPr>
            <p:ph type="sldNum" sz="quarter" idx="5"/>
          </p:nvPr>
        </p:nvSpPr>
        <p:spPr/>
        <p:txBody>
          <a:bodyPr/>
          <a:lstStyle/>
          <a:p>
            <a:fld id="{36A6CEBA-87D9-4668-ADDB-ADABD8CF91EC}" type="slidenum">
              <a:rPr lang="nl-NL" smtClean="0"/>
              <a:t>5</a:t>
            </a:fld>
            <a:endParaRPr lang="nl-NL"/>
          </a:p>
        </p:txBody>
      </p:sp>
    </p:spTree>
    <p:extLst>
      <p:ext uri="{BB962C8B-B14F-4D97-AF65-F5344CB8AC3E}">
        <p14:creationId xmlns:p14="http://schemas.microsoft.com/office/powerpoint/2010/main" val="181022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JHL: 2 min</a:t>
            </a:r>
          </a:p>
          <a:p>
            <a:r>
              <a:rPr lang="nl-NL"/>
              <a:t>Op InSite kennen we verschillende soorten pagina’s: Functionele pagina’s, afdelingspagina’s en werkpagina’s</a:t>
            </a:r>
          </a:p>
          <a:p>
            <a:br>
              <a:rPr lang="nl-NL"/>
            </a:br>
            <a:r>
              <a:rPr lang="nl-NL"/>
              <a:t>Onder een functionele pagina vallen pagina’s die algemene bedrijfsinformatie laten zien. Hierbij kan je denken aan een overzicht van alle relaties in CRM, of inzicht in lopende projecten onder Projecten, Lopende orders en pakbonnen onder ordermanagement of het opleidingsaanbod. Kortom pagina’s die algemene data laat uit jullie software laat zien.</a:t>
            </a:r>
          </a:p>
          <a:p>
            <a:endParaRPr lang="nl-NL"/>
          </a:p>
          <a:p>
            <a:r>
              <a:rPr lang="nl-NL"/>
              <a:t>Op afdelingspagina’s kan je per afdeling informatie bundelen wat betrekking heeft op deze afdeling. Hier bij kan je denken aan het starten van een aanvraag voor deze afdeling, lopende aanvragen en inzicht in het team met het bezettingsoverzicht. Dit is dus een pagina die iedereen in de organisatie kan bezoeken met daarop informatie wat betrekking heeft op die afdeling.</a:t>
            </a:r>
          </a:p>
          <a:p>
            <a:endParaRPr lang="nl-NL"/>
          </a:p>
          <a:p>
            <a:r>
              <a:rPr lang="nl-NL"/>
              <a:t>Daarnaast hebben we ook werkpagina’s. Dit is echt de pagina waar jij met je team vanuit werkt. Hierop zie je jouw taken en de taken van team, hier heb je de mogelijkheid om acties en dossier te starten waar jij veel mee werkt. Ook zou je hier handige links, procesbeschrijvingen en cijfers kunnen laten zien.</a:t>
            </a:r>
          </a:p>
          <a:p>
            <a:endParaRPr lang="nl-NL"/>
          </a:p>
          <a:p>
            <a:r>
              <a:rPr lang="nl-NL"/>
              <a:t>Het lijkt mij goed om eens een kijken op InSite van AFAS te nemen</a:t>
            </a:r>
          </a:p>
        </p:txBody>
      </p:sp>
      <p:sp>
        <p:nvSpPr>
          <p:cNvPr id="4" name="Tijdelijke aanduiding voor dianummer 3"/>
          <p:cNvSpPr>
            <a:spLocks noGrp="1"/>
          </p:cNvSpPr>
          <p:nvPr>
            <p:ph type="sldNum" sz="quarter" idx="5"/>
          </p:nvPr>
        </p:nvSpPr>
        <p:spPr/>
        <p:txBody>
          <a:bodyPr/>
          <a:lstStyle/>
          <a:p>
            <a:fld id="{04567BEB-7380-4884-B6BD-24CFBB58A855}" type="slidenum">
              <a:rPr lang="nl-NL" smtClean="0"/>
              <a:t>6</a:t>
            </a:fld>
            <a:endParaRPr lang="nl-NL"/>
          </a:p>
        </p:txBody>
      </p:sp>
    </p:spTree>
    <p:extLst>
      <p:ext uri="{BB962C8B-B14F-4D97-AF65-F5344CB8AC3E}">
        <p14:creationId xmlns:p14="http://schemas.microsoft.com/office/powerpoint/2010/main" val="313598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Laten </a:t>
            </a:r>
            <a:r>
              <a:rPr lang="en-US" err="1">
                <a:cs typeface="Calibri"/>
              </a:rPr>
              <a:t>zien</a:t>
            </a:r>
            <a:r>
              <a:rPr lang="en-US">
                <a:cs typeface="Calibri"/>
              </a:rPr>
              <a:t>: </a:t>
            </a:r>
          </a:p>
          <a:p>
            <a:r>
              <a:rPr lang="en-US" err="1">
                <a:cs typeface="Calibri"/>
              </a:rPr>
              <a:t>Soorten</a:t>
            </a:r>
            <a:r>
              <a:rPr lang="en-US">
                <a:cs typeface="Calibri"/>
              </a:rPr>
              <a:t> </a:t>
            </a:r>
            <a:r>
              <a:rPr lang="en-US" err="1">
                <a:cs typeface="Calibri"/>
              </a:rPr>
              <a:t>pagina's</a:t>
            </a:r>
            <a:r>
              <a:rPr lang="en-US">
                <a:cs typeface="Calibri"/>
              </a:rPr>
              <a:t> </a:t>
            </a:r>
          </a:p>
          <a:p>
            <a:r>
              <a:rPr lang="en-US" err="1">
                <a:cs typeface="Calibri"/>
              </a:rPr>
              <a:t>Functioneel</a:t>
            </a:r>
            <a:r>
              <a:rPr lang="en-US">
                <a:cs typeface="Calibri"/>
              </a:rPr>
              <a:t> – CRM/</a:t>
            </a:r>
            <a:r>
              <a:rPr lang="en-US" err="1">
                <a:cs typeface="Calibri"/>
              </a:rPr>
              <a:t>Projecten</a:t>
            </a:r>
          </a:p>
          <a:p>
            <a:endParaRPr lang="en-US">
              <a:cs typeface="Calibri"/>
            </a:endParaRPr>
          </a:p>
          <a:p>
            <a:r>
              <a:rPr lang="en-US" err="1">
                <a:cs typeface="Calibri"/>
              </a:rPr>
              <a:t>Afdelingspagina</a:t>
            </a:r>
            <a:r>
              <a:rPr lang="en-US">
                <a:cs typeface="Calibri"/>
              </a:rPr>
              <a:t> – Support </a:t>
            </a:r>
          </a:p>
          <a:p>
            <a:r>
              <a:rPr lang="en-US" err="1">
                <a:cs typeface="Calibri"/>
              </a:rPr>
              <a:t>Bezoekpagina</a:t>
            </a:r>
            <a:endParaRPr lang="en-US">
              <a:cs typeface="Calibri"/>
            </a:endParaRPr>
          </a:p>
          <a:p>
            <a:r>
              <a:rPr lang="en-US">
                <a:cs typeface="Calibri"/>
              </a:rPr>
              <a:t>Workflows </a:t>
            </a:r>
            <a:r>
              <a:rPr lang="en-US" err="1">
                <a:cs typeface="Calibri"/>
              </a:rPr>
              <a:t>starten</a:t>
            </a:r>
            <a:endParaRPr lang="en-US">
              <a:cs typeface="Calibri"/>
            </a:endParaRPr>
          </a:p>
          <a:p>
            <a:endParaRPr lang="en-US">
              <a:cs typeface="Calibri"/>
            </a:endParaRPr>
          </a:p>
          <a:p>
            <a:r>
              <a:rPr lang="en-US" err="1">
                <a:cs typeface="Calibri"/>
              </a:rPr>
              <a:t>Werkpagina</a:t>
            </a:r>
            <a:r>
              <a:rPr lang="en-US">
                <a:cs typeface="Calibri"/>
              </a:rPr>
              <a:t> – Support</a:t>
            </a:r>
          </a:p>
          <a:p>
            <a:r>
              <a:rPr lang="en-US">
                <a:cs typeface="Calibri"/>
              </a:rPr>
              <a:t>Taken </a:t>
            </a:r>
            <a:endParaRPr lang="en-US"/>
          </a:p>
          <a:p>
            <a:r>
              <a:rPr lang="en-US" err="1">
                <a:cs typeface="Calibri"/>
              </a:rPr>
              <a:t>linkjes</a:t>
            </a:r>
            <a:endParaRPr lang="en-US">
              <a:cs typeface="Calibri"/>
            </a:endParaRPr>
          </a:p>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04567BEB-7380-4884-B6BD-24CFBB58A855}" type="slidenum">
              <a:rPr lang="nl-NL" smtClean="0"/>
              <a:t>7</a:t>
            </a:fld>
            <a:endParaRPr lang="nl-NL"/>
          </a:p>
        </p:txBody>
      </p:sp>
    </p:spTree>
    <p:extLst>
      <p:ext uri="{BB962C8B-B14F-4D97-AF65-F5344CB8AC3E}">
        <p14:creationId xmlns:p14="http://schemas.microsoft.com/office/powerpoint/2010/main" val="194643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JHL:</a:t>
            </a: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Met documentsjablonen kan je alle weetjes met de organisatie delen. Het is ook mogelijk om nieuwsberichten met je klanten te delen.</a:t>
            </a: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Voorbeelden van documentsjablonen zijn: nieuwsberichten, persberichten of een voorsteldocument voor een nieuwe medewerker.</a:t>
            </a: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Maar je kan in documentsjablonen ook procesbeschrijving en handleidingen kwijt. </a:t>
            </a:r>
            <a:br>
              <a:rPr lang="nl-NL" sz="1200" kern="1200">
                <a:solidFill>
                  <a:schemeClr val="tx1"/>
                </a:solidFill>
                <a:effectLst/>
                <a:latin typeface="+mn-lt"/>
                <a:ea typeface="+mn-ea"/>
                <a:cs typeface="+mn-cs"/>
              </a:rPr>
            </a:b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Per documentsjabloon kan je vervolgens aangeven wie de lezers mogen zijn en wie de auteurs zijn. Of ook wel wie mag het bericht aanmaken.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We kregen vaak de vraag ‘wat is het verschil tussen een document en portal en wanneer kies je voor welke’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Documentsjabloon verzamelbakje van Documenten en </a:t>
            </a:r>
            <a:r>
              <a:rPr lang="nl-NL" sz="1200" kern="1200" err="1">
                <a:solidFill>
                  <a:schemeClr val="tx1"/>
                </a:solidFill>
                <a:effectLst/>
                <a:latin typeface="+mn-lt"/>
                <a:ea typeface="+mn-ea"/>
                <a:cs typeface="+mn-cs"/>
              </a:rPr>
              <a:t>Portalpaginas</a:t>
            </a:r>
            <a:r>
              <a:rPr lang="nl-NL" sz="1200" kern="1200">
                <a:solidFill>
                  <a:schemeClr val="tx1"/>
                </a:solidFill>
                <a:effectLst/>
                <a:latin typeface="+mn-lt"/>
                <a:ea typeface="+mn-ea"/>
                <a:cs typeface="+mn-cs"/>
              </a:rPr>
              <a:t> </a:t>
            </a:r>
            <a:r>
              <a:rPr lang="nl-NL" sz="1200" kern="1200">
                <a:solidFill>
                  <a:schemeClr val="tx1"/>
                </a:solidFill>
                <a:effectLst/>
                <a:latin typeface="+mn-lt"/>
                <a:ea typeface="+mn-ea"/>
                <a:cs typeface="+mn-cs"/>
                <a:sym typeface="Wingdings" panose="05000000000000000000" pitchFamily="2" charset="2"/>
              </a:rPr>
              <a:t> bepaald ook de </a:t>
            </a:r>
            <a:r>
              <a:rPr lang="nl-NL" sz="1200" kern="1200" err="1">
                <a:solidFill>
                  <a:schemeClr val="tx1"/>
                </a:solidFill>
                <a:effectLst/>
                <a:latin typeface="+mn-lt"/>
                <a:ea typeface="+mn-ea"/>
                <a:cs typeface="+mn-cs"/>
                <a:sym typeface="Wingdings" panose="05000000000000000000" pitchFamily="2" charset="2"/>
              </a:rPr>
              <a:t>url</a:t>
            </a:r>
            <a:endParaRPr lang="nl-N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Zelf nieuwe aanmaken naast standaard meegeleverde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Nieuwsberichten binnen sjabloon zowel op </a:t>
            </a:r>
            <a:r>
              <a:rPr lang="nl-NL" sz="1200" kern="1200" err="1">
                <a:solidFill>
                  <a:schemeClr val="tx1"/>
                </a:solidFill>
                <a:effectLst/>
                <a:latin typeface="+mn-lt"/>
                <a:ea typeface="+mn-ea"/>
                <a:cs typeface="+mn-cs"/>
              </a:rPr>
              <a:t>insite</a:t>
            </a:r>
            <a:r>
              <a:rPr lang="nl-NL" sz="1200" kern="1200">
                <a:solidFill>
                  <a:schemeClr val="tx1"/>
                </a:solidFill>
                <a:effectLst/>
                <a:latin typeface="+mn-lt"/>
                <a:ea typeface="+mn-ea"/>
                <a:cs typeface="+mn-cs"/>
              </a:rPr>
              <a:t> als </a:t>
            </a:r>
            <a:r>
              <a:rPr lang="nl-NL" sz="1200" kern="1200" err="1">
                <a:solidFill>
                  <a:schemeClr val="tx1"/>
                </a:solidFill>
                <a:effectLst/>
                <a:latin typeface="+mn-lt"/>
                <a:ea typeface="+mn-ea"/>
                <a:cs typeface="+mn-cs"/>
              </a:rPr>
              <a:t>outsite</a:t>
            </a:r>
            <a:r>
              <a:rPr lang="nl-NL" sz="1200" kern="1200">
                <a:solidFill>
                  <a:schemeClr val="tx1"/>
                </a:solidFill>
                <a:effectLst/>
                <a:latin typeface="+mn-lt"/>
                <a:ea typeface="+mn-ea"/>
                <a:cs typeface="+mn-cs"/>
              </a:rPr>
              <a:t> </a:t>
            </a:r>
            <a:r>
              <a:rPr lang="nl-NL" sz="1200" kern="1200">
                <a:solidFill>
                  <a:schemeClr val="tx1"/>
                </a:solidFill>
                <a:effectLst/>
                <a:latin typeface="+mn-lt"/>
                <a:ea typeface="+mn-ea"/>
                <a:cs typeface="+mn-cs"/>
                <a:sym typeface="Wingdings" panose="05000000000000000000" pitchFamily="2" charset="2"/>
              </a:rPr>
              <a:t> </a:t>
            </a:r>
            <a:r>
              <a:rPr lang="nl-NL" sz="1200" kern="1200" err="1">
                <a:solidFill>
                  <a:schemeClr val="tx1"/>
                </a:solidFill>
                <a:effectLst/>
                <a:latin typeface="+mn-lt"/>
                <a:ea typeface="+mn-ea"/>
                <a:cs typeface="+mn-cs"/>
                <a:sym typeface="Wingdings" panose="05000000000000000000" pitchFamily="2" charset="2"/>
              </a:rPr>
              <a:t>lezerslaag</a:t>
            </a:r>
            <a:r>
              <a:rPr lang="nl-NL" sz="1200" kern="1200">
                <a:solidFill>
                  <a:schemeClr val="tx1"/>
                </a:solidFill>
                <a:effectLst/>
                <a:latin typeface="+mn-lt"/>
                <a:ea typeface="+mn-ea"/>
                <a:cs typeface="+mn-cs"/>
                <a:sym typeface="Wingdings" panose="05000000000000000000" pitchFamily="2" charset="2"/>
              </a:rPr>
              <a:t> instellen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sym typeface="Wingdings" panose="05000000000000000000" pitchFamily="2" charset="2"/>
              </a:rPr>
              <a:t>Voordelen: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sym typeface="Wingdings" panose="05000000000000000000" pitchFamily="2" charset="2"/>
              </a:rPr>
              <a:t>Reacties</a:t>
            </a:r>
            <a:br>
              <a:rPr lang="nl-NL" sz="1200" kern="1200">
                <a:solidFill>
                  <a:schemeClr val="tx1"/>
                </a:solidFill>
                <a:effectLst/>
                <a:latin typeface="+mn-lt"/>
                <a:ea typeface="+mn-ea"/>
                <a:cs typeface="+mn-cs"/>
                <a:sym typeface="Wingdings" panose="05000000000000000000" pitchFamily="2" charset="2"/>
              </a:rPr>
            </a:br>
            <a:r>
              <a:rPr lang="nl-NL" sz="1200" kern="1200">
                <a:solidFill>
                  <a:schemeClr val="tx1"/>
                </a:solidFill>
                <a:effectLst/>
                <a:latin typeface="+mn-lt"/>
                <a:ea typeface="+mn-ea"/>
                <a:cs typeface="+mn-cs"/>
                <a:sym typeface="Wingdings" panose="05000000000000000000" pitchFamily="2" charset="2"/>
              </a:rPr>
              <a:t>lezers </a:t>
            </a:r>
            <a:br>
              <a:rPr lang="nl-NL" sz="1200" kern="1200">
                <a:solidFill>
                  <a:schemeClr val="tx1"/>
                </a:solidFill>
                <a:effectLst/>
                <a:latin typeface="+mn-lt"/>
                <a:ea typeface="+mn-ea"/>
                <a:cs typeface="+mn-cs"/>
                <a:sym typeface="Wingdings" panose="05000000000000000000" pitchFamily="2" charset="2"/>
              </a:rPr>
            </a:br>
            <a:r>
              <a:rPr lang="nl-NL" sz="1200" kern="1200">
                <a:solidFill>
                  <a:schemeClr val="tx1"/>
                </a:solidFill>
                <a:effectLst/>
                <a:latin typeface="+mn-lt"/>
                <a:ea typeface="+mn-ea"/>
                <a:cs typeface="+mn-cs"/>
                <a:sym typeface="Wingdings" panose="05000000000000000000" pitchFamily="2" charset="2"/>
              </a:rPr>
              <a:t>Auteurs</a:t>
            </a:r>
            <a:endParaRPr lang="nl-NL" sz="1200" kern="120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10"/>
          </p:nvPr>
        </p:nvSpPr>
        <p:spPr/>
        <p:txBody>
          <a:bodyPr/>
          <a:lstStyle/>
          <a:p>
            <a:fld id="{36A6CEBA-87D9-4668-ADDB-ADABD8CF91EC}" type="slidenum">
              <a:rPr lang="nl-NL" smtClean="0"/>
              <a:t>8</a:t>
            </a:fld>
            <a:endParaRPr lang="nl-NL"/>
          </a:p>
        </p:txBody>
      </p:sp>
    </p:spTree>
    <p:extLst>
      <p:ext uri="{BB962C8B-B14F-4D97-AF65-F5344CB8AC3E}">
        <p14:creationId xmlns:p14="http://schemas.microsoft.com/office/powerpoint/2010/main" val="207046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cs typeface="Calibri"/>
              </a:rPr>
              <a:t>Fijne</a:t>
            </a:r>
            <a:r>
              <a:rPr lang="en-US">
                <a:cs typeface="Calibri"/>
              </a:rPr>
              <a:t> van </a:t>
            </a:r>
            <a:r>
              <a:rPr lang="en-US" err="1">
                <a:cs typeface="Calibri"/>
              </a:rPr>
              <a:t>een</a:t>
            </a:r>
            <a:r>
              <a:rPr lang="en-US">
                <a:cs typeface="Calibri"/>
              </a:rPr>
              <a:t> </a:t>
            </a:r>
            <a:r>
              <a:rPr lang="en-US" err="1">
                <a:cs typeface="Calibri"/>
              </a:rPr>
              <a:t>documentsjabloon</a:t>
            </a:r>
            <a:r>
              <a:rPr lang="en-US">
                <a:cs typeface="Calibri"/>
              </a:rPr>
              <a:t>, je </a:t>
            </a:r>
            <a:r>
              <a:rPr lang="en-US" err="1">
                <a:cs typeface="Calibri"/>
              </a:rPr>
              <a:t>kan</a:t>
            </a:r>
            <a:r>
              <a:rPr lang="en-US">
                <a:cs typeface="Calibri"/>
              </a:rPr>
              <a:t> </a:t>
            </a:r>
            <a:r>
              <a:rPr lang="en-US" err="1">
                <a:cs typeface="Calibri"/>
              </a:rPr>
              <a:t>zonder</a:t>
            </a:r>
            <a:r>
              <a:rPr lang="en-US">
                <a:cs typeface="Calibri"/>
              </a:rPr>
              <a:t> </a:t>
            </a:r>
            <a:r>
              <a:rPr lang="en-US" err="1">
                <a:cs typeface="Calibri"/>
              </a:rPr>
              <a:t>sitebeheer</a:t>
            </a:r>
            <a:r>
              <a:rPr lang="en-US">
                <a:cs typeface="Calibri"/>
              </a:rPr>
              <a:t> </a:t>
            </a:r>
            <a:r>
              <a:rPr lang="en-US" err="1">
                <a:cs typeface="Calibri"/>
              </a:rPr>
              <a:t>toch</a:t>
            </a:r>
            <a:r>
              <a:rPr lang="en-US">
                <a:cs typeface="Calibri"/>
              </a:rPr>
              <a:t> </a:t>
            </a:r>
            <a:r>
              <a:rPr lang="en-US" err="1">
                <a:cs typeface="Calibri"/>
              </a:rPr>
              <a:t>een</a:t>
            </a:r>
            <a:r>
              <a:rPr lang="en-US">
                <a:cs typeface="Calibri"/>
              </a:rPr>
              <a:t> </a:t>
            </a:r>
            <a:r>
              <a:rPr lang="en-US" err="1">
                <a:cs typeface="Calibri"/>
              </a:rPr>
              <a:t>pagina</a:t>
            </a:r>
            <a:r>
              <a:rPr lang="en-US">
                <a:cs typeface="Calibri"/>
              </a:rPr>
              <a:t> </a:t>
            </a:r>
            <a:r>
              <a:rPr lang="en-US" err="1">
                <a:cs typeface="Calibri"/>
              </a:rPr>
              <a:t>maken</a:t>
            </a:r>
            <a:r>
              <a:rPr lang="en-US">
                <a:cs typeface="Calibri"/>
              </a:rPr>
              <a:t>. </a:t>
            </a:r>
          </a:p>
          <a:p>
            <a:endParaRPr lang="en-US">
              <a:cs typeface="Calibri"/>
            </a:endParaRPr>
          </a:p>
          <a:p>
            <a:r>
              <a:rPr lang="en-US" err="1">
                <a:cs typeface="Calibri"/>
              </a:rPr>
              <a:t>Voorbeeld</a:t>
            </a:r>
            <a:r>
              <a:rPr lang="en-US">
                <a:cs typeface="Calibri"/>
              </a:rPr>
              <a:t>: </a:t>
            </a:r>
            <a:endParaRPr lang="en-US"/>
          </a:p>
          <a:p>
            <a:r>
              <a:rPr lang="en-US" err="1">
                <a:cs typeface="Calibri"/>
              </a:rPr>
              <a:t>Nieuwsbericht</a:t>
            </a:r>
            <a:r>
              <a:rPr lang="en-US">
                <a:cs typeface="Calibri"/>
              </a:rPr>
              <a:t> </a:t>
            </a:r>
          </a:p>
          <a:p>
            <a:r>
              <a:rPr lang="en-US" err="1">
                <a:cs typeface="Calibri"/>
              </a:rPr>
              <a:t>Voorstelpagina</a:t>
            </a:r>
            <a:r>
              <a:rPr lang="en-US">
                <a:cs typeface="Calibri"/>
              </a:rPr>
              <a:t> </a:t>
            </a:r>
            <a:r>
              <a:rPr lang="en-US" err="1">
                <a:cs typeface="Calibri"/>
              </a:rPr>
              <a:t>Nieuwe</a:t>
            </a:r>
            <a:r>
              <a:rPr lang="en-US">
                <a:cs typeface="Calibri"/>
              </a:rPr>
              <a:t> </a:t>
            </a:r>
            <a:r>
              <a:rPr lang="en-US" err="1">
                <a:cs typeface="Calibri"/>
              </a:rPr>
              <a:t>medewerker</a:t>
            </a:r>
            <a:endParaRPr lang="en-US">
              <a:cs typeface="Calibri"/>
            </a:endParaRPr>
          </a:p>
          <a:p>
            <a:r>
              <a:rPr lang="en-US" err="1">
                <a:cs typeface="Calibri"/>
              </a:rPr>
              <a:t>Handboek</a:t>
            </a:r>
            <a:r>
              <a:rPr lang="en-US">
                <a:cs typeface="Calibri"/>
              </a:rPr>
              <a:t> </a:t>
            </a:r>
            <a:r>
              <a:rPr lang="en-US" err="1">
                <a:cs typeface="Calibri"/>
              </a:rPr>
              <a:t>pagina</a:t>
            </a:r>
            <a:r>
              <a:rPr lang="en-US">
                <a:cs typeface="Calibri"/>
              </a:rPr>
              <a:t> </a:t>
            </a:r>
            <a:r>
              <a:rPr lang="en-US" err="1">
                <a:cs typeface="Calibri"/>
              </a:rPr>
              <a:t>klacht</a:t>
            </a:r>
            <a:r>
              <a:rPr lang="en-US">
                <a:cs typeface="Calibri"/>
              </a:rPr>
              <a:t> laten </a:t>
            </a:r>
            <a:r>
              <a:rPr lang="en-US" err="1">
                <a:cs typeface="Calibri"/>
              </a:rPr>
              <a:t>zien</a:t>
            </a:r>
            <a:endParaRPr lang="en-US">
              <a:cs typeface="Calibri"/>
            </a:endParaRPr>
          </a:p>
          <a:p>
            <a:endParaRPr lang="en-US">
              <a:cs typeface="Calibri"/>
            </a:endParaRPr>
          </a:p>
          <a:p>
            <a:r>
              <a:rPr lang="en-US">
                <a:cs typeface="Calibri"/>
              </a:rPr>
              <a:t>Alle 3 </a:t>
            </a:r>
            <a:r>
              <a:rPr lang="en-US" err="1">
                <a:cs typeface="Calibri"/>
              </a:rPr>
              <a:t>ook</a:t>
            </a:r>
            <a:r>
              <a:rPr lang="en-US">
                <a:cs typeface="Calibri"/>
              </a:rPr>
              <a:t> in demo </a:t>
            </a:r>
            <a:r>
              <a:rPr lang="en-US" err="1">
                <a:cs typeface="Calibri"/>
              </a:rPr>
              <a:t>overzicht</a:t>
            </a:r>
            <a:r>
              <a:rPr lang="en-US">
                <a:cs typeface="Calibri"/>
              </a:rPr>
              <a:t> </a:t>
            </a:r>
          </a:p>
          <a:p>
            <a:endParaRPr lang="en-US">
              <a:cs typeface="Calibri"/>
            </a:endParaRPr>
          </a:p>
          <a:p>
            <a:r>
              <a:rPr lang="en-US" err="1">
                <a:cs typeface="Calibri"/>
              </a:rPr>
              <a:t>Jij</a:t>
            </a:r>
            <a:r>
              <a:rPr lang="en-US">
                <a:cs typeface="Calibri"/>
              </a:rPr>
              <a:t> </a:t>
            </a:r>
            <a:r>
              <a:rPr lang="en-US" err="1">
                <a:cs typeface="Calibri"/>
              </a:rPr>
              <a:t>bepaald</a:t>
            </a:r>
            <a:r>
              <a:rPr lang="en-US">
                <a:cs typeface="Calibri"/>
              </a:rPr>
              <a:t>: </a:t>
            </a:r>
          </a:p>
          <a:p>
            <a:r>
              <a:rPr lang="en-US">
                <a:cs typeface="Calibri"/>
              </a:rPr>
              <a:t>Wie mag het </a:t>
            </a:r>
            <a:r>
              <a:rPr lang="en-US" err="1">
                <a:cs typeface="Calibri"/>
              </a:rPr>
              <a:t>insturen</a:t>
            </a:r>
          </a:p>
          <a:p>
            <a:r>
              <a:rPr lang="en-US">
                <a:cs typeface="Calibri"/>
              </a:rPr>
              <a:t>Wie </a:t>
            </a:r>
            <a:r>
              <a:rPr lang="en-US" err="1">
                <a:cs typeface="Calibri"/>
              </a:rPr>
              <a:t>moet</a:t>
            </a:r>
            <a:r>
              <a:rPr lang="en-US">
                <a:cs typeface="Calibri"/>
              </a:rPr>
              <a:t> het </a:t>
            </a:r>
            <a:r>
              <a:rPr lang="en-US" err="1">
                <a:cs typeface="Calibri"/>
              </a:rPr>
              <a:t>goedkeuren</a:t>
            </a:r>
          </a:p>
          <a:p>
            <a:r>
              <a:rPr lang="en-US">
                <a:cs typeface="Calibri"/>
              </a:rPr>
              <a:t>Wie </a:t>
            </a:r>
            <a:r>
              <a:rPr lang="en-US" err="1">
                <a:cs typeface="Calibri"/>
              </a:rPr>
              <a:t>krijgt</a:t>
            </a:r>
            <a:r>
              <a:rPr lang="en-US">
                <a:cs typeface="Calibri"/>
              </a:rPr>
              <a:t> het </a:t>
            </a:r>
            <a:r>
              <a:rPr lang="en-US" err="1">
                <a:cs typeface="Calibri"/>
              </a:rPr>
              <a:t>verplicht</a:t>
            </a:r>
            <a:r>
              <a:rPr lang="en-US">
                <a:cs typeface="Calibri"/>
              </a:rPr>
              <a:t> </a:t>
            </a:r>
            <a:r>
              <a:rPr lang="en-US" err="1">
                <a:cs typeface="Calibri"/>
              </a:rPr>
              <a:t>te</a:t>
            </a:r>
            <a:r>
              <a:rPr lang="en-US">
                <a:cs typeface="Calibri"/>
              </a:rPr>
              <a:t> </a:t>
            </a:r>
            <a:r>
              <a:rPr lang="en-US" err="1">
                <a:cs typeface="Calibri"/>
              </a:rPr>
              <a:t>zien</a:t>
            </a:r>
          </a:p>
          <a:p>
            <a:r>
              <a:rPr lang="en-US">
                <a:cs typeface="Calibri"/>
              </a:rPr>
              <a:t>Wie mag het </a:t>
            </a:r>
            <a:r>
              <a:rPr lang="en-US" err="1">
                <a:cs typeface="Calibri"/>
              </a:rPr>
              <a:t>zien</a:t>
            </a:r>
            <a:r>
              <a:rPr lang="en-US">
                <a:cs typeface="Calibri"/>
              </a:rPr>
              <a:t>. </a:t>
            </a:r>
          </a:p>
          <a:p>
            <a:endParaRPr lang="en-US">
              <a:cs typeface="Calibri"/>
            </a:endParaRPr>
          </a:p>
        </p:txBody>
      </p:sp>
      <p:sp>
        <p:nvSpPr>
          <p:cNvPr id="4" name="Tijdelijke aanduiding voor dianummer 3"/>
          <p:cNvSpPr>
            <a:spLocks noGrp="1"/>
          </p:cNvSpPr>
          <p:nvPr>
            <p:ph type="sldNum" sz="quarter" idx="5"/>
          </p:nvPr>
        </p:nvSpPr>
        <p:spPr/>
        <p:txBody>
          <a:bodyPr/>
          <a:lstStyle/>
          <a:p>
            <a:fld id="{04567BEB-7380-4884-B6BD-24CFBB58A855}" type="slidenum">
              <a:rPr lang="nl-NL" smtClean="0"/>
              <a:t>9</a:t>
            </a:fld>
            <a:endParaRPr lang="nl-NL"/>
          </a:p>
        </p:txBody>
      </p:sp>
    </p:spTree>
    <p:extLst>
      <p:ext uri="{BB962C8B-B14F-4D97-AF65-F5344CB8AC3E}">
        <p14:creationId xmlns:p14="http://schemas.microsoft.com/office/powerpoint/2010/main" val="68111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27.01.2021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27.01.2021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27.01.2021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oorstelshee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DD1B1C3-87A7-4C42-8B9B-EF88D3FB7A9F}"/>
              </a:ext>
            </a:extLst>
          </p:cNvPr>
          <p:cNvSpPr>
            <a:spLocks noGrp="1"/>
          </p:cNvSpPr>
          <p:nvPr>
            <p:ph type="pic" sz="quarter" idx="11" hasCustomPrompt="1"/>
          </p:nvPr>
        </p:nvSpPr>
        <p:spPr>
          <a:xfrm>
            <a:off x="-3176" y="-4191"/>
            <a:ext cx="12195175" cy="6866273"/>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4265 h 6862265"/>
              <a:gd name="connsiteX1" fmla="*/ 7856171 w 7856563"/>
              <a:gd name="connsiteY1" fmla="*/ 0 h 6862265"/>
              <a:gd name="connsiteX2" fmla="*/ 7856563 w 7856563"/>
              <a:gd name="connsiteY2" fmla="*/ 6862265 h 6862265"/>
              <a:gd name="connsiteX3" fmla="*/ 0 w 7856563"/>
              <a:gd name="connsiteY3" fmla="*/ 6862265 h 6862265"/>
              <a:gd name="connsiteX4" fmla="*/ 0 w 7856563"/>
              <a:gd name="connsiteY4" fmla="*/ 4265 h 6862265"/>
              <a:gd name="connsiteX0" fmla="*/ 2046 w 7858609"/>
              <a:gd name="connsiteY0" fmla="*/ 4265 h 6988290"/>
              <a:gd name="connsiteX1" fmla="*/ 7858217 w 7858609"/>
              <a:gd name="connsiteY1" fmla="*/ 0 h 6988290"/>
              <a:gd name="connsiteX2" fmla="*/ 7858609 w 7858609"/>
              <a:gd name="connsiteY2" fmla="*/ 6862265 h 6988290"/>
              <a:gd name="connsiteX3" fmla="*/ 0 w 7858609"/>
              <a:gd name="connsiteY3" fmla="*/ 6988290 h 6988290"/>
              <a:gd name="connsiteX4" fmla="*/ 2046 w 7858609"/>
              <a:gd name="connsiteY4" fmla="*/ 4265 h 6988290"/>
              <a:gd name="connsiteX0" fmla="*/ 2046 w 7858309"/>
              <a:gd name="connsiteY0" fmla="*/ 4265 h 6988290"/>
              <a:gd name="connsiteX1" fmla="*/ 7858217 w 7858309"/>
              <a:gd name="connsiteY1" fmla="*/ 0 h 6988290"/>
              <a:gd name="connsiteX2" fmla="*/ 7856563 w 7858309"/>
              <a:gd name="connsiteY2" fmla="*/ 6978597 h 6988290"/>
              <a:gd name="connsiteX3" fmla="*/ 0 w 7858309"/>
              <a:gd name="connsiteY3" fmla="*/ 6988290 h 6988290"/>
              <a:gd name="connsiteX4" fmla="*/ 2046 w 7858309"/>
              <a:gd name="connsiteY4" fmla="*/ 4265 h 6988290"/>
              <a:gd name="connsiteX0" fmla="*/ 2046 w 7858609"/>
              <a:gd name="connsiteY0" fmla="*/ 4265 h 6988290"/>
              <a:gd name="connsiteX1" fmla="*/ 7858217 w 7858609"/>
              <a:gd name="connsiteY1" fmla="*/ 0 h 6988290"/>
              <a:gd name="connsiteX2" fmla="*/ 7858609 w 7858609"/>
              <a:gd name="connsiteY2" fmla="*/ 6975365 h 6988290"/>
              <a:gd name="connsiteX3" fmla="*/ 0 w 7858609"/>
              <a:gd name="connsiteY3" fmla="*/ 6988290 h 6988290"/>
              <a:gd name="connsiteX4" fmla="*/ 2046 w 7858609"/>
              <a:gd name="connsiteY4" fmla="*/ 4265 h 698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609" h="6988290">
                <a:moveTo>
                  <a:pt x="2046" y="4265"/>
                </a:moveTo>
                <a:lnTo>
                  <a:pt x="7858217" y="0"/>
                </a:lnTo>
                <a:cubicBezTo>
                  <a:pt x="7858859" y="2281767"/>
                  <a:pt x="7857967" y="4693598"/>
                  <a:pt x="7858609" y="6975365"/>
                </a:cubicBezTo>
                <a:lnTo>
                  <a:pt x="0" y="6988290"/>
                </a:lnTo>
                <a:lnTo>
                  <a:pt x="2046" y="4265"/>
                </a:lnTo>
                <a:close/>
              </a:path>
            </a:pathLst>
          </a:custGeom>
          <a:solidFill>
            <a:schemeClr val="bg1"/>
          </a:solidFill>
        </p:spPr>
        <p:txBody>
          <a:bodyPr anchor="ctr">
            <a:normAutofit/>
          </a:bodyPr>
          <a:lstStyle>
            <a:lvl1pPr marL="0" indent="0" algn="ctr">
              <a:buNone/>
              <a:defRPr sz="1800" b="0" baseline="0">
                <a:solidFill>
                  <a:schemeClr val="tx1"/>
                </a:solidFill>
              </a:defRPr>
            </a:lvl1pPr>
          </a:lstStyle>
          <a:p>
            <a:r>
              <a:rPr lang="nl-NL" noProof="0"/>
              <a:t>Klik op dit vlak om jouw profielfoto toe te voegen (geschikt voor de nieuwe profielfoto)</a:t>
            </a:r>
          </a:p>
        </p:txBody>
      </p:sp>
      <p:sp>
        <p:nvSpPr>
          <p:cNvPr id="6" name="Tijdelijke aanduiding voor tekst 5">
            <a:extLst>
              <a:ext uri="{FF2B5EF4-FFF2-40B4-BE49-F238E27FC236}">
                <a16:creationId xmlns:a16="http://schemas.microsoft.com/office/drawing/2014/main" id="{F40E9720-839B-4C92-9DF6-1680650D9754}"/>
              </a:ext>
            </a:extLst>
          </p:cNvPr>
          <p:cNvSpPr>
            <a:spLocks noGrp="1"/>
          </p:cNvSpPr>
          <p:nvPr>
            <p:ph type="body" sz="quarter" idx="12" hasCustomPrompt="1"/>
          </p:nvPr>
        </p:nvSpPr>
        <p:spPr>
          <a:xfrm>
            <a:off x="371474" y="1800225"/>
            <a:ext cx="5747386" cy="739257"/>
          </a:xfrm>
          <a:prstGeom prst="rect">
            <a:avLst/>
          </a:prstGeom>
          <a:noFill/>
        </p:spPr>
        <p:txBody>
          <a:bodyPr lIns="252000" tIns="252000" rIns="252000" bIns="252000"/>
          <a:lstStyle>
            <a:lvl1pPr marL="0" indent="0" algn="ctr">
              <a:buNone/>
              <a:defRPr sz="5400" b="0" baseline="0">
                <a:solidFill>
                  <a:schemeClr val="tx1"/>
                </a:solidFill>
                <a:latin typeface="+mj-lt"/>
              </a:defRPr>
            </a:lvl1pPr>
          </a:lstStyle>
          <a:p>
            <a:pPr lvl="0"/>
            <a:r>
              <a:rPr lang="nl-NL" noProof="0"/>
              <a:t>Voornaam</a:t>
            </a:r>
          </a:p>
        </p:txBody>
      </p:sp>
      <p:sp>
        <p:nvSpPr>
          <p:cNvPr id="7" name="Tijdelijke aanduiding voor tekst 5"/>
          <p:cNvSpPr>
            <a:spLocks noGrp="1"/>
          </p:cNvSpPr>
          <p:nvPr>
            <p:ph type="body" sz="quarter" idx="13" hasCustomPrompt="1"/>
          </p:nvPr>
        </p:nvSpPr>
        <p:spPr>
          <a:xfrm>
            <a:off x="563960" y="3560760"/>
            <a:ext cx="5362413" cy="1166326"/>
          </a:xfrm>
          <a:prstGeom prst="rect">
            <a:avLst/>
          </a:prstGeom>
          <a:noFill/>
        </p:spPr>
        <p:txBody>
          <a:bodyPr lIns="252000" tIns="252000" rIns="252000" bIns="252000"/>
          <a:lstStyle>
            <a:lvl1pPr marL="0" indent="0" algn="ctr">
              <a:buNone/>
              <a:defRPr sz="2400" b="0" baseline="0">
                <a:solidFill>
                  <a:srgbClr val="000000"/>
                </a:solidFill>
                <a:latin typeface="+mn-lt"/>
              </a:defRPr>
            </a:lvl1pPr>
          </a:lstStyle>
          <a:p>
            <a:pPr lvl="0"/>
            <a:r>
              <a:rPr lang="nl-NL" noProof="0"/>
              <a:t>Jouw functie of iets over jezelf</a:t>
            </a:r>
          </a:p>
        </p:txBody>
      </p:sp>
      <p:sp>
        <p:nvSpPr>
          <p:cNvPr id="8" name="Tijdelijke aanduiding voor tekst 5"/>
          <p:cNvSpPr>
            <a:spLocks noGrp="1"/>
          </p:cNvSpPr>
          <p:nvPr>
            <p:ph type="body" sz="quarter" idx="14" hasCustomPrompt="1"/>
          </p:nvPr>
        </p:nvSpPr>
        <p:spPr>
          <a:xfrm>
            <a:off x="-2" y="6738257"/>
            <a:ext cx="12192001" cy="119743"/>
          </a:xfrm>
          <a:prstGeom prst="rect">
            <a:avLst/>
          </a:prstGeom>
          <a:solidFill>
            <a:schemeClr val="tx2">
              <a:alpha val="90000"/>
            </a:schemeClr>
          </a:solidFill>
        </p:spPr>
        <p:txBody>
          <a:bodyPr lIns="252000" tIns="252000" rIns="252000" bIns="252000"/>
          <a:lstStyle>
            <a:lvl1pPr marL="0" indent="0">
              <a:buNone/>
              <a:defRPr sz="100" b="0" baseline="0">
                <a:solidFill>
                  <a:schemeClr val="tx1"/>
                </a:solidFill>
                <a:latin typeface="+mj-lt"/>
              </a:defRPr>
            </a:lvl1pPr>
          </a:lstStyle>
          <a:p>
            <a:pPr lvl="0"/>
            <a:r>
              <a:rPr lang="nl-NL" noProof="0"/>
              <a:t>Onderkant</a:t>
            </a:r>
          </a:p>
        </p:txBody>
      </p:sp>
      <p:sp>
        <p:nvSpPr>
          <p:cNvPr id="9" name="Tijdelijke aanduiding voor tekst 5">
            <a:extLst>
              <a:ext uri="{FF2B5EF4-FFF2-40B4-BE49-F238E27FC236}">
                <a16:creationId xmlns:a16="http://schemas.microsoft.com/office/drawing/2014/main" id="{E628780C-AE76-4259-9A77-FDC011CA55D1}"/>
              </a:ext>
            </a:extLst>
          </p:cNvPr>
          <p:cNvSpPr>
            <a:spLocks noGrp="1"/>
          </p:cNvSpPr>
          <p:nvPr>
            <p:ph type="body" sz="quarter" idx="15" hasCustomPrompt="1"/>
          </p:nvPr>
        </p:nvSpPr>
        <p:spPr>
          <a:xfrm>
            <a:off x="371474" y="2526987"/>
            <a:ext cx="5747386" cy="739257"/>
          </a:xfrm>
          <a:prstGeom prst="rect">
            <a:avLst/>
          </a:prstGeom>
          <a:noFill/>
        </p:spPr>
        <p:txBody>
          <a:bodyPr lIns="252000" tIns="252000" rIns="252000" bIns="252000"/>
          <a:lstStyle>
            <a:lvl1pPr marL="0" indent="0" algn="ctr">
              <a:buNone/>
              <a:defRPr sz="4400" b="0" baseline="0">
                <a:solidFill>
                  <a:schemeClr val="tx1"/>
                </a:solidFill>
                <a:latin typeface="+mj-lt"/>
              </a:defRPr>
            </a:lvl1pPr>
          </a:lstStyle>
          <a:p>
            <a:pPr lvl="0"/>
            <a:r>
              <a:rPr lang="nl-NL" noProof="0"/>
              <a:t>Achternaam</a:t>
            </a:r>
          </a:p>
        </p:txBody>
      </p:sp>
    </p:spTree>
    <p:extLst>
      <p:ext uri="{BB962C8B-B14F-4D97-AF65-F5344CB8AC3E}">
        <p14:creationId xmlns:p14="http://schemas.microsoft.com/office/powerpoint/2010/main" val="864961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 + blauwe lijn">
    <p:bg>
      <p:bgPr>
        <a:solidFill>
          <a:schemeClr val="bg1"/>
        </a:solidFill>
        <a:effectLst/>
      </p:bgPr>
    </p:bg>
    <p:spTree>
      <p:nvGrpSpPr>
        <p:cNvPr id="1" name=""/>
        <p:cNvGrpSpPr/>
        <p:nvPr/>
      </p:nvGrpSpPr>
      <p:grpSpPr>
        <a:xfrm>
          <a:off x="0" y="0"/>
          <a:ext cx="0" cy="0"/>
          <a:chOff x="0" y="0"/>
          <a:chExt cx="0" cy="0"/>
        </a:xfrm>
      </p:grpSpPr>
      <p:sp>
        <p:nvSpPr>
          <p:cNvPr id="3" name="Tijdelijke aanduiding voor tekst 5"/>
          <p:cNvSpPr>
            <a:spLocks noGrp="1"/>
          </p:cNvSpPr>
          <p:nvPr>
            <p:ph type="body" sz="quarter" idx="14" hasCustomPrompt="1"/>
          </p:nvPr>
        </p:nvSpPr>
        <p:spPr>
          <a:xfrm>
            <a:off x="-2" y="6738257"/>
            <a:ext cx="12192001" cy="119743"/>
          </a:xfrm>
          <a:prstGeom prst="rect">
            <a:avLst/>
          </a:prstGeom>
          <a:solidFill>
            <a:schemeClr val="tx2">
              <a:alpha val="90000"/>
            </a:schemeClr>
          </a:solidFill>
        </p:spPr>
        <p:txBody>
          <a:bodyPr lIns="252000" tIns="252000" rIns="252000" bIns="252000"/>
          <a:lstStyle>
            <a:lvl1pPr marL="0" indent="0">
              <a:buNone/>
              <a:defRPr sz="100" b="0" baseline="0">
                <a:solidFill>
                  <a:schemeClr val="tx1"/>
                </a:solidFill>
                <a:latin typeface="+mj-lt"/>
              </a:defRPr>
            </a:lvl1pPr>
          </a:lstStyle>
          <a:p>
            <a:pPr lvl="0"/>
            <a:r>
              <a:rPr lang="nl-NL"/>
              <a:t>Onderkant</a:t>
            </a:r>
          </a:p>
        </p:txBody>
      </p:sp>
    </p:spTree>
    <p:extLst>
      <p:ext uri="{BB962C8B-B14F-4D97-AF65-F5344CB8AC3E}">
        <p14:creationId xmlns:p14="http://schemas.microsoft.com/office/powerpoint/2010/main" val="330362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FAS Blauw">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D891801-253D-4737-B46D-3CF4D70B35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E02512D-8B23-4B46-A853-72376D938CF4}"/>
              </a:ext>
            </a:extLst>
          </p:cNvPr>
          <p:cNvSpPr>
            <a:spLocks noGrp="1"/>
          </p:cNvSpPr>
          <p:nvPr>
            <p:ph type="title" hasCustomPrompt="1"/>
          </p:nvPr>
        </p:nvSpPr>
        <p:spPr>
          <a:xfrm>
            <a:off x="0" y="2766219"/>
            <a:ext cx="12192000" cy="1325563"/>
          </a:xfrm>
        </p:spPr>
        <p:txBody>
          <a:bodyPr>
            <a:normAutofit/>
          </a:bodyPr>
          <a:lstStyle>
            <a:lvl1pPr>
              <a:defRPr sz="3600" cap="none" baseline="0">
                <a:solidFill>
                  <a:schemeClr val="bg1"/>
                </a:solidFill>
                <a:latin typeface="+mn-lt"/>
              </a:defRPr>
            </a:lvl1pPr>
          </a:lstStyle>
          <a:p>
            <a:r>
              <a:rPr lang="nl-NL"/>
              <a:t>AFAS achtergrond met patroon</a:t>
            </a:r>
          </a:p>
        </p:txBody>
      </p:sp>
    </p:spTree>
    <p:extLst>
      <p:ext uri="{BB962C8B-B14F-4D97-AF65-F5344CB8AC3E}">
        <p14:creationId xmlns:p14="http://schemas.microsoft.com/office/powerpoint/2010/main" val="327614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ard - lang">
    <p:bg>
      <p:bgPr>
        <a:solidFill>
          <a:srgbClr val="000000"/>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DD1B1C3-87A7-4C42-8B9B-EF88D3FB7A9F}"/>
              </a:ext>
            </a:extLst>
          </p:cNvPr>
          <p:cNvSpPr>
            <a:spLocks noGrp="1"/>
          </p:cNvSpPr>
          <p:nvPr>
            <p:ph type="pic" sz="quarter" idx="11" hasCustomPrompt="1"/>
          </p:nvPr>
        </p:nvSpPr>
        <p:spPr>
          <a:xfrm>
            <a:off x="0" y="-14511"/>
            <a:ext cx="12195484" cy="6861600"/>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1842 h 6859842"/>
              <a:gd name="connsiteX1" fmla="*/ 7854636 w 7856563"/>
              <a:gd name="connsiteY1" fmla="*/ 0 h 6859842"/>
              <a:gd name="connsiteX2" fmla="*/ 7856563 w 7856563"/>
              <a:gd name="connsiteY2" fmla="*/ 6859842 h 6859842"/>
              <a:gd name="connsiteX3" fmla="*/ 0 w 7856563"/>
              <a:gd name="connsiteY3" fmla="*/ 6859842 h 6859842"/>
              <a:gd name="connsiteX4" fmla="*/ 0 w 7856563"/>
              <a:gd name="connsiteY4" fmla="*/ 1842 h 6859842"/>
              <a:gd name="connsiteX0" fmla="*/ 0 w 7856563"/>
              <a:gd name="connsiteY0" fmla="*/ 1842 h 6859842"/>
              <a:gd name="connsiteX1" fmla="*/ 7854636 w 7856563"/>
              <a:gd name="connsiteY1" fmla="*/ 0 h 6859842"/>
              <a:gd name="connsiteX2" fmla="*/ 7856563 w 7856563"/>
              <a:gd name="connsiteY2" fmla="*/ 6859842 h 6859842"/>
              <a:gd name="connsiteX3" fmla="*/ 0 w 7856563"/>
              <a:gd name="connsiteY3" fmla="*/ 6859842 h 6859842"/>
              <a:gd name="connsiteX4" fmla="*/ 0 w 7856563"/>
              <a:gd name="connsiteY4" fmla="*/ 1842 h 6859842"/>
              <a:gd name="connsiteX0" fmla="*/ 0 w 7858808"/>
              <a:gd name="connsiteY0" fmla="*/ 0 h 6858000"/>
              <a:gd name="connsiteX1" fmla="*/ 7858728 w 7858808"/>
              <a:gd name="connsiteY1" fmla="*/ 4621 h 6858000"/>
              <a:gd name="connsiteX2" fmla="*/ 7856563 w 7858808"/>
              <a:gd name="connsiteY2" fmla="*/ 6858000 h 6858000"/>
              <a:gd name="connsiteX3" fmla="*/ 0 w 7858808"/>
              <a:gd name="connsiteY3" fmla="*/ 6858000 h 6858000"/>
              <a:gd name="connsiteX4" fmla="*/ 0 w 7858808"/>
              <a:gd name="connsiteY4" fmla="*/ 0 h 6858000"/>
              <a:gd name="connsiteX0" fmla="*/ 0 w 7858808"/>
              <a:gd name="connsiteY0" fmla="*/ 1842 h 6859842"/>
              <a:gd name="connsiteX1" fmla="*/ 7858728 w 7858808"/>
              <a:gd name="connsiteY1" fmla="*/ 0 h 6859842"/>
              <a:gd name="connsiteX2" fmla="*/ 7856563 w 7858808"/>
              <a:gd name="connsiteY2" fmla="*/ 6859842 h 6859842"/>
              <a:gd name="connsiteX3" fmla="*/ 0 w 7858808"/>
              <a:gd name="connsiteY3" fmla="*/ 6859842 h 6859842"/>
              <a:gd name="connsiteX4" fmla="*/ 0 w 7858808"/>
              <a:gd name="connsiteY4" fmla="*/ 1842 h 6859842"/>
              <a:gd name="connsiteX0" fmla="*/ 0 w 7858808"/>
              <a:gd name="connsiteY0" fmla="*/ 14768 h 6872768"/>
              <a:gd name="connsiteX1" fmla="*/ 7858728 w 7858808"/>
              <a:gd name="connsiteY1" fmla="*/ 0 h 6872768"/>
              <a:gd name="connsiteX2" fmla="*/ 7856563 w 7858808"/>
              <a:gd name="connsiteY2" fmla="*/ 6872768 h 6872768"/>
              <a:gd name="connsiteX3" fmla="*/ 0 w 7858808"/>
              <a:gd name="connsiteY3" fmla="*/ 6872768 h 6872768"/>
              <a:gd name="connsiteX4" fmla="*/ 0 w 7858808"/>
              <a:gd name="connsiteY4" fmla="*/ 14768 h 687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808" h="6872768">
                <a:moveTo>
                  <a:pt x="0" y="14768"/>
                </a:moveTo>
                <a:lnTo>
                  <a:pt x="7858728" y="0"/>
                </a:lnTo>
                <a:cubicBezTo>
                  <a:pt x="7859370" y="2281767"/>
                  <a:pt x="7855921" y="4591001"/>
                  <a:pt x="7856563" y="6872768"/>
                </a:cubicBezTo>
                <a:lnTo>
                  <a:pt x="0" y="6872768"/>
                </a:lnTo>
                <a:lnTo>
                  <a:pt x="0" y="14768"/>
                </a:lnTo>
                <a:close/>
              </a:path>
            </a:pathLst>
          </a:custGeom>
          <a:solidFill>
            <a:srgbClr val="FFFFFF"/>
          </a:solidFill>
        </p:spPr>
        <p:txBody>
          <a:bodyPr anchor="ctr">
            <a:normAutofit/>
          </a:bodyPr>
          <a:lstStyle>
            <a:lvl1pPr marL="0" indent="0" algn="ctr">
              <a:buNone/>
              <a:defRPr sz="1800" b="0" baseline="0">
                <a:solidFill>
                  <a:srgbClr val="3A3A3A"/>
                </a:solidFill>
              </a:defRPr>
            </a:lvl1pPr>
          </a:lstStyle>
          <a:p>
            <a:r>
              <a:rPr lang="en-US" err="1"/>
              <a:t>Klik</a:t>
            </a:r>
            <a:r>
              <a:rPr lang="en-US"/>
              <a:t> op </a:t>
            </a:r>
            <a:r>
              <a:rPr lang="en-US" err="1"/>
              <a:t>dit</a:t>
            </a:r>
            <a:r>
              <a:rPr lang="en-US"/>
              <a:t> </a:t>
            </a:r>
            <a:r>
              <a:rPr lang="en-US" err="1"/>
              <a:t>vlak</a:t>
            </a:r>
            <a:r>
              <a:rPr lang="en-US"/>
              <a:t> om </a:t>
            </a:r>
            <a:r>
              <a:rPr lang="en-US" err="1"/>
              <a:t>een</a:t>
            </a:r>
            <a:r>
              <a:rPr lang="en-US"/>
              <a:t> </a:t>
            </a:r>
            <a:r>
              <a:rPr lang="en-US" err="1"/>
              <a:t>afbeelding</a:t>
            </a:r>
            <a:r>
              <a:rPr lang="en-US"/>
              <a:t> toe </a:t>
            </a:r>
            <a:r>
              <a:rPr lang="en-US" err="1"/>
              <a:t>te</a:t>
            </a:r>
            <a:r>
              <a:rPr lang="en-US"/>
              <a:t> </a:t>
            </a:r>
            <a:r>
              <a:rPr lang="en-US" err="1"/>
              <a:t>voegen</a:t>
            </a:r>
            <a:endParaRPr lang="en-US"/>
          </a:p>
        </p:txBody>
      </p:sp>
      <p:sp>
        <p:nvSpPr>
          <p:cNvPr id="6" name="Tijdelijke aanduiding voor tekst 5">
            <a:extLst>
              <a:ext uri="{FF2B5EF4-FFF2-40B4-BE49-F238E27FC236}">
                <a16:creationId xmlns:a16="http://schemas.microsoft.com/office/drawing/2014/main" id="{F40E9720-839B-4C92-9DF6-1680650D9754}"/>
              </a:ext>
            </a:extLst>
          </p:cNvPr>
          <p:cNvSpPr>
            <a:spLocks noGrp="1"/>
          </p:cNvSpPr>
          <p:nvPr>
            <p:ph type="body" sz="quarter" idx="12" hasCustomPrompt="1"/>
          </p:nvPr>
        </p:nvSpPr>
        <p:spPr>
          <a:xfrm>
            <a:off x="864000" y="864000"/>
            <a:ext cx="5365848" cy="964800"/>
          </a:xfrm>
          <a:prstGeom prst="rect">
            <a:avLst/>
          </a:prstGeom>
          <a:solidFill>
            <a:srgbClr val="005FAA">
              <a:alpha val="90000"/>
            </a:srgbClr>
          </a:solidFill>
        </p:spPr>
        <p:txBody>
          <a:bodyPr lIns="252000" tIns="252000" rIns="252000" bIns="252000"/>
          <a:lstStyle>
            <a:lvl1pPr marL="0" indent="0">
              <a:buNone/>
              <a:defRPr sz="3600" b="0" baseline="0">
                <a:solidFill>
                  <a:schemeClr val="bg1"/>
                </a:solidFill>
                <a:latin typeface="+mj-lt"/>
              </a:defRPr>
            </a:lvl1pPr>
          </a:lstStyle>
          <a:p>
            <a:pPr lvl="0"/>
            <a:r>
              <a:rPr lang="nl-NL"/>
              <a:t>Titel </a:t>
            </a:r>
            <a:r>
              <a:rPr lang="nl-NL" err="1"/>
              <a:t>Roboto</a:t>
            </a:r>
            <a:r>
              <a:rPr lang="nl-NL"/>
              <a:t>. </a:t>
            </a:r>
          </a:p>
        </p:txBody>
      </p:sp>
      <p:sp>
        <p:nvSpPr>
          <p:cNvPr id="7" name="Tijdelijke aanduiding voor tekst 5"/>
          <p:cNvSpPr>
            <a:spLocks noGrp="1"/>
          </p:cNvSpPr>
          <p:nvPr>
            <p:ph type="body" sz="quarter" idx="13" hasCustomPrompt="1"/>
          </p:nvPr>
        </p:nvSpPr>
        <p:spPr>
          <a:xfrm>
            <a:off x="864000" y="1828799"/>
            <a:ext cx="5365847" cy="4218709"/>
          </a:xfrm>
          <a:prstGeom prst="rect">
            <a:avLst/>
          </a:prstGeom>
          <a:solidFill>
            <a:srgbClr val="005FAA">
              <a:alpha val="90000"/>
            </a:srgbClr>
          </a:solidFill>
        </p:spPr>
        <p:txBody>
          <a:bodyPr lIns="252000" tIns="252000" rIns="252000" bIns="252000"/>
          <a:lstStyle>
            <a:lvl1pPr marL="0" indent="0">
              <a:buNone/>
              <a:defRPr sz="2400" b="0" baseline="0">
                <a:solidFill>
                  <a:schemeClr val="bg1"/>
                </a:solidFill>
                <a:latin typeface="+mn-lt"/>
              </a:defRPr>
            </a:lvl1pPr>
          </a:lstStyle>
          <a:p>
            <a:pPr lvl="0"/>
            <a:r>
              <a:rPr lang="nl-NL"/>
              <a:t>Gewone tekst is 24px </a:t>
            </a:r>
            <a:r>
              <a:rPr lang="nl-NL" err="1"/>
              <a:t>Roboto</a:t>
            </a:r>
            <a:r>
              <a:rPr lang="nl-NL"/>
              <a:t> Light wit – maak zelf de vlakken kloppend a.d.h.v. de ruimte die je nodig hebt!</a:t>
            </a:r>
          </a:p>
          <a:p>
            <a:pPr lvl="0"/>
            <a:endParaRPr lang="nl-NL"/>
          </a:p>
          <a:p>
            <a:pPr lvl="0"/>
            <a:r>
              <a:rPr lang="nl-NL"/>
              <a:t>Dit vlak is ook geschikt voor </a:t>
            </a:r>
            <a:r>
              <a:rPr lang="nl-NL" err="1"/>
              <a:t>bullets</a:t>
            </a:r>
            <a:r>
              <a:rPr lang="nl-NL"/>
              <a:t>.</a:t>
            </a:r>
          </a:p>
        </p:txBody>
      </p:sp>
      <p:sp>
        <p:nvSpPr>
          <p:cNvPr id="9" name="Tijdelijke aanduiding voor tekst 5"/>
          <p:cNvSpPr>
            <a:spLocks noGrp="1"/>
          </p:cNvSpPr>
          <p:nvPr>
            <p:ph type="body" sz="quarter" idx="14" hasCustomPrompt="1"/>
          </p:nvPr>
        </p:nvSpPr>
        <p:spPr>
          <a:xfrm>
            <a:off x="-2" y="6738257"/>
            <a:ext cx="12192001" cy="119743"/>
          </a:xfrm>
          <a:prstGeom prst="rect">
            <a:avLst/>
          </a:prstGeom>
          <a:solidFill>
            <a:srgbClr val="005FAA">
              <a:alpha val="90000"/>
            </a:srgbClr>
          </a:solidFill>
        </p:spPr>
        <p:txBody>
          <a:bodyPr lIns="252000" tIns="252000" rIns="252000" bIns="252000"/>
          <a:lstStyle>
            <a:lvl1pPr marL="0" indent="0">
              <a:buNone/>
              <a:defRPr sz="100" b="0" baseline="0">
                <a:solidFill>
                  <a:schemeClr val="tx1"/>
                </a:solidFill>
                <a:latin typeface="+mj-lt"/>
              </a:defRPr>
            </a:lvl1pPr>
          </a:lstStyle>
          <a:p>
            <a:pPr lvl="0"/>
            <a:r>
              <a:rPr lang="nl-NL"/>
              <a:t>Onderkant</a:t>
            </a:r>
          </a:p>
        </p:txBody>
      </p:sp>
    </p:spTree>
    <p:extLst>
      <p:ext uri="{BB962C8B-B14F-4D97-AF65-F5344CB8AC3E}">
        <p14:creationId xmlns:p14="http://schemas.microsoft.com/office/powerpoint/2010/main" val="83624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derdelen met icone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DD1B1C3-87A7-4C42-8B9B-EF88D3FB7A9F}"/>
              </a:ext>
            </a:extLst>
          </p:cNvPr>
          <p:cNvSpPr>
            <a:spLocks noGrp="1"/>
          </p:cNvSpPr>
          <p:nvPr>
            <p:ph type="pic" sz="quarter" idx="11" hasCustomPrompt="1"/>
          </p:nvPr>
        </p:nvSpPr>
        <p:spPr>
          <a:xfrm>
            <a:off x="-560295" y="0"/>
            <a:ext cx="12193944" cy="6861600"/>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6171 w 7856563"/>
              <a:gd name="connsiteY1" fmla="*/ 581 h 6858000"/>
              <a:gd name="connsiteX2" fmla="*/ 7856563 w 7856563"/>
              <a:gd name="connsiteY2" fmla="*/ 6858000 h 6858000"/>
              <a:gd name="connsiteX3" fmla="*/ 0 w 7856563"/>
              <a:gd name="connsiteY3" fmla="*/ 6858000 h 6858000"/>
              <a:gd name="connsiteX4" fmla="*/ 0 w 7856563"/>
              <a:gd name="connsiteY4" fmla="*/ 0 h 6858000"/>
              <a:gd name="connsiteX0" fmla="*/ 0 w 7857815"/>
              <a:gd name="connsiteY0" fmla="*/ 0 h 6858000"/>
              <a:gd name="connsiteX1" fmla="*/ 7857706 w 7857815"/>
              <a:gd name="connsiteY1" fmla="*/ 581 h 6858000"/>
              <a:gd name="connsiteX2" fmla="*/ 7856563 w 7857815"/>
              <a:gd name="connsiteY2" fmla="*/ 6858000 h 6858000"/>
              <a:gd name="connsiteX3" fmla="*/ 0 w 7857815"/>
              <a:gd name="connsiteY3" fmla="*/ 6858000 h 6858000"/>
              <a:gd name="connsiteX4" fmla="*/ 0 w 78578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815" h="6858000">
                <a:moveTo>
                  <a:pt x="0" y="0"/>
                </a:moveTo>
                <a:lnTo>
                  <a:pt x="7857706" y="581"/>
                </a:lnTo>
                <a:cubicBezTo>
                  <a:pt x="7858348" y="2282348"/>
                  <a:pt x="7855921" y="4576233"/>
                  <a:pt x="7856563" y="6858000"/>
                </a:cubicBezTo>
                <a:lnTo>
                  <a:pt x="0" y="6858000"/>
                </a:lnTo>
                <a:lnTo>
                  <a:pt x="0" y="0"/>
                </a:lnTo>
                <a:close/>
              </a:path>
            </a:pathLst>
          </a:custGeom>
          <a:solidFill>
            <a:schemeClr val="bg1"/>
          </a:solidFill>
        </p:spPr>
        <p:txBody>
          <a:bodyPr anchor="ctr">
            <a:normAutofit/>
          </a:bodyPr>
          <a:lstStyle>
            <a:lvl1pPr marL="0" indent="0" algn="ctr">
              <a:buNone/>
              <a:defRPr sz="1800" b="0" i="1" baseline="0">
                <a:solidFill>
                  <a:schemeClr val="tx1"/>
                </a:solidFill>
              </a:defRPr>
            </a:lvl1pPr>
          </a:lstStyle>
          <a:p>
            <a:r>
              <a:rPr lang="en-US"/>
              <a:t>&lt;sleep </a:t>
            </a:r>
            <a:r>
              <a:rPr lang="en-US" err="1"/>
              <a:t>dit</a:t>
            </a:r>
            <a:r>
              <a:rPr lang="en-US"/>
              <a:t> </a:t>
            </a:r>
            <a:r>
              <a:rPr lang="en-US" err="1"/>
              <a:t>vlak</a:t>
            </a:r>
            <a:r>
              <a:rPr lang="en-US"/>
              <a:t> </a:t>
            </a:r>
            <a:r>
              <a:rPr lang="en-US" err="1"/>
              <a:t>omhoog</a:t>
            </a:r>
            <a:r>
              <a:rPr lang="en-US"/>
              <a:t> om </a:t>
            </a:r>
            <a:r>
              <a:rPr lang="en-US" err="1"/>
              <a:t>een</a:t>
            </a:r>
            <a:r>
              <a:rPr lang="en-US"/>
              <a:t> </a:t>
            </a:r>
            <a:r>
              <a:rPr lang="en-US" err="1"/>
              <a:t>afbeelding</a:t>
            </a:r>
            <a:r>
              <a:rPr lang="en-US"/>
              <a:t> toe </a:t>
            </a:r>
            <a:r>
              <a:rPr lang="en-US" err="1"/>
              <a:t>te</a:t>
            </a:r>
            <a:r>
              <a:rPr lang="en-US"/>
              <a:t> </a:t>
            </a:r>
            <a:r>
              <a:rPr lang="en-US" err="1"/>
              <a:t>voegen</a:t>
            </a:r>
            <a:r>
              <a:rPr lang="en-US"/>
              <a:t>&gt;</a:t>
            </a:r>
          </a:p>
          <a:p>
            <a:endParaRPr lang="en-US"/>
          </a:p>
          <a:p>
            <a:endParaRPr lang="en-US"/>
          </a:p>
          <a:p>
            <a:endParaRPr lang="en-US"/>
          </a:p>
          <a:p>
            <a:endParaRPr lang="en-US"/>
          </a:p>
          <a:p>
            <a:r>
              <a:rPr lang="en-US"/>
              <a:t>    </a:t>
            </a:r>
          </a:p>
        </p:txBody>
      </p:sp>
      <p:sp>
        <p:nvSpPr>
          <p:cNvPr id="8" name="Tijdelijke aanduiding voor tekst 5"/>
          <p:cNvSpPr>
            <a:spLocks noGrp="1"/>
          </p:cNvSpPr>
          <p:nvPr>
            <p:ph type="body" sz="quarter" idx="14" hasCustomPrompt="1"/>
          </p:nvPr>
        </p:nvSpPr>
        <p:spPr>
          <a:xfrm>
            <a:off x="864000" y="864000"/>
            <a:ext cx="4864447" cy="982144"/>
          </a:xfrm>
          <a:prstGeom prst="rect">
            <a:avLst/>
          </a:prstGeom>
          <a:solidFill>
            <a:srgbClr val="005FAA">
              <a:alpha val="90000"/>
            </a:srgbClr>
          </a:solidFill>
        </p:spPr>
        <p:txBody>
          <a:bodyPr lIns="252000" tIns="252000" rIns="252000" bIns="252000"/>
          <a:lstStyle>
            <a:lvl1pPr marL="0" indent="0" algn="l">
              <a:buNone/>
              <a:defRPr sz="3600" b="0" baseline="0">
                <a:solidFill>
                  <a:schemeClr val="bg1"/>
                </a:solidFill>
                <a:latin typeface="+mj-lt"/>
              </a:defRPr>
            </a:lvl1pPr>
          </a:lstStyle>
          <a:p>
            <a:pPr lvl="0"/>
            <a:r>
              <a:rPr lang="nl-NL"/>
              <a:t>Kopregel hier</a:t>
            </a:r>
          </a:p>
        </p:txBody>
      </p:sp>
      <p:sp>
        <p:nvSpPr>
          <p:cNvPr id="12" name="Tijdelijke aanduiding voor tekst 5"/>
          <p:cNvSpPr>
            <a:spLocks noGrp="1"/>
          </p:cNvSpPr>
          <p:nvPr>
            <p:ph type="body" sz="quarter" idx="12" hasCustomPrompt="1"/>
          </p:nvPr>
        </p:nvSpPr>
        <p:spPr>
          <a:xfrm>
            <a:off x="864000" y="4059497"/>
            <a:ext cx="3152958" cy="739257"/>
          </a:xfrm>
          <a:prstGeom prst="rect">
            <a:avLst/>
          </a:prstGeom>
          <a:solidFill>
            <a:srgbClr val="005FAA">
              <a:alpha val="90000"/>
            </a:srgbClr>
          </a:solidFill>
        </p:spPr>
        <p:txBody>
          <a:bodyPr lIns="252000" tIns="252000" rIns="252000" bIns="252000"/>
          <a:lstStyle>
            <a:lvl1pPr marL="0" indent="0" algn="ctr">
              <a:buNone/>
              <a:defRPr sz="3200" b="0" baseline="0">
                <a:solidFill>
                  <a:schemeClr val="bg1"/>
                </a:solidFill>
                <a:latin typeface="+mn-lt"/>
              </a:defRPr>
            </a:lvl1pPr>
          </a:lstStyle>
          <a:p>
            <a:pPr lvl="0"/>
            <a:r>
              <a:rPr lang="nl-NL"/>
              <a:t>Onderdeel 1</a:t>
            </a:r>
          </a:p>
        </p:txBody>
      </p:sp>
      <p:sp>
        <p:nvSpPr>
          <p:cNvPr id="13" name="Tijdelijke aanduiding voor tekst 5"/>
          <p:cNvSpPr>
            <a:spLocks noGrp="1"/>
          </p:cNvSpPr>
          <p:nvPr>
            <p:ph type="body" sz="quarter" idx="13" hasCustomPrompt="1"/>
          </p:nvPr>
        </p:nvSpPr>
        <p:spPr>
          <a:xfrm>
            <a:off x="864000" y="4798754"/>
            <a:ext cx="3152958" cy="1166326"/>
          </a:xfrm>
          <a:prstGeom prst="rect">
            <a:avLst/>
          </a:prstGeom>
          <a:solidFill>
            <a:srgbClr val="005FAA">
              <a:alpha val="90000"/>
            </a:srgbClr>
          </a:solidFill>
        </p:spPr>
        <p:txBody>
          <a:bodyPr lIns="252000" tIns="252000" rIns="252000" bIns="252000"/>
          <a:lstStyle>
            <a:lvl1pPr marL="0" indent="0" algn="ctr">
              <a:buNone/>
              <a:defRPr sz="2000" b="0" baseline="0">
                <a:solidFill>
                  <a:schemeClr val="bg1"/>
                </a:solidFill>
                <a:latin typeface="+mn-lt"/>
              </a:defRPr>
            </a:lvl1pPr>
          </a:lstStyle>
          <a:p>
            <a:pPr lvl="0"/>
            <a:r>
              <a:rPr lang="nl-NL"/>
              <a:t>Ruimte voor 2 regels tekst in deze opzet</a:t>
            </a:r>
          </a:p>
        </p:txBody>
      </p:sp>
      <p:sp>
        <p:nvSpPr>
          <p:cNvPr id="15" name="Tijdelijke aanduiding voor tekst 5"/>
          <p:cNvSpPr>
            <a:spLocks noGrp="1"/>
          </p:cNvSpPr>
          <p:nvPr>
            <p:ph type="body" sz="quarter" idx="17" hasCustomPrompt="1"/>
          </p:nvPr>
        </p:nvSpPr>
        <p:spPr>
          <a:xfrm>
            <a:off x="864000" y="2707574"/>
            <a:ext cx="3152958" cy="1351923"/>
          </a:xfrm>
          <a:prstGeom prst="rect">
            <a:avLst/>
          </a:prstGeom>
          <a:solidFill>
            <a:schemeClr val="bg1">
              <a:alpha val="90000"/>
            </a:schemeClr>
          </a:solidFill>
        </p:spPr>
        <p:txBody>
          <a:bodyPr lIns="252000" tIns="252000" rIns="252000" bIns="252000"/>
          <a:lstStyle>
            <a:lvl1pPr marL="0" indent="0">
              <a:buNone/>
              <a:defRPr sz="2400" b="0" baseline="0">
                <a:solidFill>
                  <a:schemeClr val="tx1"/>
                </a:solidFill>
                <a:latin typeface="+mn-lt"/>
              </a:defRPr>
            </a:lvl1pPr>
          </a:lstStyle>
          <a:p>
            <a:pPr lvl="0"/>
            <a:r>
              <a:rPr lang="nl-NL"/>
              <a:t>Voeg zelf een icoon toe. Laat dit vlak verder leeg.</a:t>
            </a:r>
          </a:p>
        </p:txBody>
      </p:sp>
      <p:sp>
        <p:nvSpPr>
          <p:cNvPr id="14" name="Tijdelijke aanduiding voor tekst 5"/>
          <p:cNvSpPr>
            <a:spLocks noGrp="1"/>
          </p:cNvSpPr>
          <p:nvPr>
            <p:ph type="body" sz="quarter" idx="26" hasCustomPrompt="1"/>
          </p:nvPr>
        </p:nvSpPr>
        <p:spPr>
          <a:xfrm>
            <a:off x="-2" y="6738257"/>
            <a:ext cx="12192001" cy="119743"/>
          </a:xfrm>
          <a:prstGeom prst="rect">
            <a:avLst/>
          </a:prstGeom>
          <a:solidFill>
            <a:srgbClr val="005FAA">
              <a:alpha val="90000"/>
            </a:srgbClr>
          </a:solidFill>
        </p:spPr>
        <p:txBody>
          <a:bodyPr lIns="252000" tIns="252000" rIns="252000" bIns="252000"/>
          <a:lstStyle>
            <a:lvl1pPr marL="0" indent="0">
              <a:buNone/>
              <a:defRPr sz="100" b="0" baseline="0">
                <a:solidFill>
                  <a:schemeClr val="tx1"/>
                </a:solidFill>
                <a:latin typeface="+mj-lt"/>
              </a:defRPr>
            </a:lvl1pPr>
          </a:lstStyle>
          <a:p>
            <a:pPr lvl="0"/>
            <a:r>
              <a:rPr lang="nl-NL"/>
              <a:t>Onderkant</a:t>
            </a:r>
          </a:p>
        </p:txBody>
      </p:sp>
      <p:sp>
        <p:nvSpPr>
          <p:cNvPr id="16" name="Tijdelijke aanduiding voor tekst 5">
            <a:extLst>
              <a:ext uri="{FF2B5EF4-FFF2-40B4-BE49-F238E27FC236}">
                <a16:creationId xmlns:a16="http://schemas.microsoft.com/office/drawing/2014/main" id="{220B8906-5B79-4840-BE1C-9E0F6B4C5665}"/>
              </a:ext>
            </a:extLst>
          </p:cNvPr>
          <p:cNvSpPr>
            <a:spLocks noGrp="1"/>
          </p:cNvSpPr>
          <p:nvPr>
            <p:ph type="body" sz="quarter" idx="27" hasCustomPrompt="1"/>
          </p:nvPr>
        </p:nvSpPr>
        <p:spPr>
          <a:xfrm>
            <a:off x="4518000" y="4059497"/>
            <a:ext cx="3152958" cy="739257"/>
          </a:xfrm>
          <a:prstGeom prst="rect">
            <a:avLst/>
          </a:prstGeom>
          <a:solidFill>
            <a:srgbClr val="005FAA">
              <a:alpha val="90000"/>
            </a:srgbClr>
          </a:solidFill>
        </p:spPr>
        <p:txBody>
          <a:bodyPr lIns="252000" tIns="252000" rIns="252000" bIns="252000"/>
          <a:lstStyle>
            <a:lvl1pPr marL="0" indent="0" algn="ctr">
              <a:buNone/>
              <a:defRPr sz="3200" b="0" baseline="0">
                <a:solidFill>
                  <a:schemeClr val="bg1"/>
                </a:solidFill>
                <a:latin typeface="+mn-lt"/>
              </a:defRPr>
            </a:lvl1pPr>
          </a:lstStyle>
          <a:p>
            <a:pPr lvl="0"/>
            <a:r>
              <a:rPr lang="nl-NL"/>
              <a:t>Onderdeel 1</a:t>
            </a:r>
          </a:p>
        </p:txBody>
      </p:sp>
      <p:sp>
        <p:nvSpPr>
          <p:cNvPr id="17" name="Tijdelijke aanduiding voor tekst 5">
            <a:extLst>
              <a:ext uri="{FF2B5EF4-FFF2-40B4-BE49-F238E27FC236}">
                <a16:creationId xmlns:a16="http://schemas.microsoft.com/office/drawing/2014/main" id="{6CC46728-54D7-4F8C-A805-9529E3616BE2}"/>
              </a:ext>
            </a:extLst>
          </p:cNvPr>
          <p:cNvSpPr>
            <a:spLocks noGrp="1"/>
          </p:cNvSpPr>
          <p:nvPr>
            <p:ph type="body" sz="quarter" idx="28" hasCustomPrompt="1"/>
          </p:nvPr>
        </p:nvSpPr>
        <p:spPr>
          <a:xfrm>
            <a:off x="4518000" y="4798754"/>
            <a:ext cx="3152958" cy="1166326"/>
          </a:xfrm>
          <a:prstGeom prst="rect">
            <a:avLst/>
          </a:prstGeom>
          <a:solidFill>
            <a:srgbClr val="005FAA">
              <a:alpha val="90000"/>
            </a:srgbClr>
          </a:solidFill>
        </p:spPr>
        <p:txBody>
          <a:bodyPr lIns="252000" tIns="252000" rIns="252000" bIns="252000"/>
          <a:lstStyle>
            <a:lvl1pPr marL="0" indent="0" algn="ctr">
              <a:buNone/>
              <a:defRPr sz="2000" b="0" baseline="0">
                <a:solidFill>
                  <a:schemeClr val="bg1"/>
                </a:solidFill>
                <a:latin typeface="+mn-lt"/>
              </a:defRPr>
            </a:lvl1pPr>
          </a:lstStyle>
          <a:p>
            <a:pPr lvl="0"/>
            <a:r>
              <a:rPr lang="nl-NL"/>
              <a:t>Ruimte voor 2 regels tekst in deze opzet</a:t>
            </a:r>
          </a:p>
        </p:txBody>
      </p:sp>
      <p:sp>
        <p:nvSpPr>
          <p:cNvPr id="18" name="Tijdelijke aanduiding voor tekst 5">
            <a:extLst>
              <a:ext uri="{FF2B5EF4-FFF2-40B4-BE49-F238E27FC236}">
                <a16:creationId xmlns:a16="http://schemas.microsoft.com/office/drawing/2014/main" id="{549F6FA9-84C5-45FB-940F-C50EABF405D3}"/>
              </a:ext>
            </a:extLst>
          </p:cNvPr>
          <p:cNvSpPr>
            <a:spLocks noGrp="1"/>
          </p:cNvSpPr>
          <p:nvPr>
            <p:ph type="body" sz="quarter" idx="29" hasCustomPrompt="1"/>
          </p:nvPr>
        </p:nvSpPr>
        <p:spPr>
          <a:xfrm>
            <a:off x="4518000" y="2707574"/>
            <a:ext cx="3152958" cy="1351923"/>
          </a:xfrm>
          <a:prstGeom prst="rect">
            <a:avLst/>
          </a:prstGeom>
          <a:solidFill>
            <a:schemeClr val="bg1">
              <a:alpha val="90000"/>
            </a:schemeClr>
          </a:solidFill>
        </p:spPr>
        <p:txBody>
          <a:bodyPr lIns="252000" tIns="252000" rIns="252000" bIns="252000"/>
          <a:lstStyle>
            <a:lvl1pPr marL="0" indent="0">
              <a:buNone/>
              <a:defRPr sz="2400" b="0" baseline="0">
                <a:solidFill>
                  <a:schemeClr val="tx1"/>
                </a:solidFill>
                <a:latin typeface="+mn-lt"/>
              </a:defRPr>
            </a:lvl1pPr>
          </a:lstStyle>
          <a:p>
            <a:pPr lvl="0"/>
            <a:r>
              <a:rPr lang="nl-NL"/>
              <a:t>Voeg zelf een icoon toe. Laat dit vlak verder leeg.</a:t>
            </a:r>
          </a:p>
        </p:txBody>
      </p:sp>
      <p:sp>
        <p:nvSpPr>
          <p:cNvPr id="19" name="Tijdelijke aanduiding voor tekst 5">
            <a:extLst>
              <a:ext uri="{FF2B5EF4-FFF2-40B4-BE49-F238E27FC236}">
                <a16:creationId xmlns:a16="http://schemas.microsoft.com/office/drawing/2014/main" id="{D4C64008-3449-4EBD-824C-62CBEBE2A89D}"/>
              </a:ext>
            </a:extLst>
          </p:cNvPr>
          <p:cNvSpPr>
            <a:spLocks noGrp="1"/>
          </p:cNvSpPr>
          <p:nvPr>
            <p:ph type="body" sz="quarter" idx="30" hasCustomPrompt="1"/>
          </p:nvPr>
        </p:nvSpPr>
        <p:spPr>
          <a:xfrm>
            <a:off x="8172000" y="4059497"/>
            <a:ext cx="3152958" cy="739257"/>
          </a:xfrm>
          <a:prstGeom prst="rect">
            <a:avLst/>
          </a:prstGeom>
          <a:solidFill>
            <a:srgbClr val="005FAA">
              <a:alpha val="90000"/>
            </a:srgbClr>
          </a:solidFill>
        </p:spPr>
        <p:txBody>
          <a:bodyPr lIns="252000" tIns="252000" rIns="252000" bIns="252000"/>
          <a:lstStyle>
            <a:lvl1pPr marL="0" indent="0" algn="ctr">
              <a:buNone/>
              <a:defRPr sz="3200" b="0" baseline="0">
                <a:solidFill>
                  <a:schemeClr val="bg1"/>
                </a:solidFill>
                <a:latin typeface="+mn-lt"/>
              </a:defRPr>
            </a:lvl1pPr>
          </a:lstStyle>
          <a:p>
            <a:pPr lvl="0"/>
            <a:r>
              <a:rPr lang="nl-NL"/>
              <a:t>Onderdeel 1</a:t>
            </a:r>
          </a:p>
        </p:txBody>
      </p:sp>
      <p:sp>
        <p:nvSpPr>
          <p:cNvPr id="20" name="Tijdelijke aanduiding voor tekst 5">
            <a:extLst>
              <a:ext uri="{FF2B5EF4-FFF2-40B4-BE49-F238E27FC236}">
                <a16:creationId xmlns:a16="http://schemas.microsoft.com/office/drawing/2014/main" id="{D734260A-7E9B-407E-BBA9-709DDB046E6C}"/>
              </a:ext>
            </a:extLst>
          </p:cNvPr>
          <p:cNvSpPr>
            <a:spLocks noGrp="1"/>
          </p:cNvSpPr>
          <p:nvPr>
            <p:ph type="body" sz="quarter" idx="31" hasCustomPrompt="1"/>
          </p:nvPr>
        </p:nvSpPr>
        <p:spPr>
          <a:xfrm>
            <a:off x="8172000" y="4798754"/>
            <a:ext cx="3152958" cy="1166326"/>
          </a:xfrm>
          <a:prstGeom prst="rect">
            <a:avLst/>
          </a:prstGeom>
          <a:solidFill>
            <a:srgbClr val="005FAA">
              <a:alpha val="90000"/>
            </a:srgbClr>
          </a:solidFill>
        </p:spPr>
        <p:txBody>
          <a:bodyPr lIns="252000" tIns="252000" rIns="252000" bIns="252000"/>
          <a:lstStyle>
            <a:lvl1pPr marL="0" indent="0" algn="ctr">
              <a:buNone/>
              <a:defRPr sz="2000" b="0" baseline="0">
                <a:solidFill>
                  <a:schemeClr val="bg1"/>
                </a:solidFill>
                <a:latin typeface="+mn-lt"/>
              </a:defRPr>
            </a:lvl1pPr>
          </a:lstStyle>
          <a:p>
            <a:pPr lvl="0"/>
            <a:r>
              <a:rPr lang="nl-NL"/>
              <a:t>Ruimte voor 2 regels tekst in deze opzet</a:t>
            </a:r>
          </a:p>
        </p:txBody>
      </p:sp>
      <p:sp>
        <p:nvSpPr>
          <p:cNvPr id="21" name="Tijdelijke aanduiding voor tekst 5">
            <a:extLst>
              <a:ext uri="{FF2B5EF4-FFF2-40B4-BE49-F238E27FC236}">
                <a16:creationId xmlns:a16="http://schemas.microsoft.com/office/drawing/2014/main" id="{FDADCDE6-D032-4927-8D66-AC0FE4E293E0}"/>
              </a:ext>
            </a:extLst>
          </p:cNvPr>
          <p:cNvSpPr>
            <a:spLocks noGrp="1"/>
          </p:cNvSpPr>
          <p:nvPr>
            <p:ph type="body" sz="quarter" idx="32" hasCustomPrompt="1"/>
          </p:nvPr>
        </p:nvSpPr>
        <p:spPr>
          <a:xfrm>
            <a:off x="8172000" y="2707574"/>
            <a:ext cx="3152958" cy="1351923"/>
          </a:xfrm>
          <a:prstGeom prst="rect">
            <a:avLst/>
          </a:prstGeom>
          <a:solidFill>
            <a:schemeClr val="bg1">
              <a:alpha val="90000"/>
            </a:schemeClr>
          </a:solidFill>
        </p:spPr>
        <p:txBody>
          <a:bodyPr lIns="252000" tIns="252000" rIns="252000" bIns="252000"/>
          <a:lstStyle>
            <a:lvl1pPr marL="0" indent="0">
              <a:buNone/>
              <a:defRPr sz="2400" b="0" baseline="0">
                <a:solidFill>
                  <a:schemeClr val="tx1"/>
                </a:solidFill>
                <a:latin typeface="+mn-lt"/>
              </a:defRPr>
            </a:lvl1pPr>
          </a:lstStyle>
          <a:p>
            <a:pPr lvl="0"/>
            <a:r>
              <a:rPr lang="nl-NL"/>
              <a:t>Voeg zelf een icoon toe. Laat dit vlak verder leeg.</a:t>
            </a:r>
          </a:p>
        </p:txBody>
      </p:sp>
    </p:spTree>
    <p:extLst>
      <p:ext uri="{BB962C8B-B14F-4D97-AF65-F5344CB8AC3E}">
        <p14:creationId xmlns:p14="http://schemas.microsoft.com/office/powerpoint/2010/main" val="2372957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tandaard - breed">
    <p:bg>
      <p:bgPr>
        <a:solidFill>
          <a:srgbClr val="000000"/>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DD1B1C3-87A7-4C42-8B9B-EF88D3FB7A9F}"/>
              </a:ext>
            </a:extLst>
          </p:cNvPr>
          <p:cNvSpPr>
            <a:spLocks noGrp="1"/>
          </p:cNvSpPr>
          <p:nvPr>
            <p:ph type="pic" sz="quarter" idx="11" hasCustomPrompt="1"/>
          </p:nvPr>
        </p:nvSpPr>
        <p:spPr>
          <a:xfrm>
            <a:off x="0" y="-4191"/>
            <a:ext cx="12201769" cy="6861600"/>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300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767171 w 7856563"/>
              <a:gd name="connsiteY1" fmla="*/ 300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4265 h 6862265"/>
              <a:gd name="connsiteX1" fmla="*/ 7854636 w 7856563"/>
              <a:gd name="connsiteY1" fmla="*/ 0 h 6862265"/>
              <a:gd name="connsiteX2" fmla="*/ 7856563 w 7856563"/>
              <a:gd name="connsiteY2" fmla="*/ 6862265 h 6862265"/>
              <a:gd name="connsiteX3" fmla="*/ 0 w 7856563"/>
              <a:gd name="connsiteY3" fmla="*/ 6862265 h 6862265"/>
              <a:gd name="connsiteX4" fmla="*/ 0 w 7856563"/>
              <a:gd name="connsiteY4" fmla="*/ 4265 h 6862265"/>
              <a:gd name="connsiteX0" fmla="*/ 0 w 7862858"/>
              <a:gd name="connsiteY0" fmla="*/ 4265 h 6862265"/>
              <a:gd name="connsiteX1" fmla="*/ 7862820 w 7862858"/>
              <a:gd name="connsiteY1" fmla="*/ 0 h 6862265"/>
              <a:gd name="connsiteX2" fmla="*/ 7856563 w 7862858"/>
              <a:gd name="connsiteY2" fmla="*/ 6862265 h 6862265"/>
              <a:gd name="connsiteX3" fmla="*/ 0 w 7862858"/>
              <a:gd name="connsiteY3" fmla="*/ 6862265 h 6862265"/>
              <a:gd name="connsiteX4" fmla="*/ 0 w 7862858"/>
              <a:gd name="connsiteY4" fmla="*/ 4265 h 686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2858" h="6862265">
                <a:moveTo>
                  <a:pt x="0" y="4265"/>
                </a:moveTo>
                <a:lnTo>
                  <a:pt x="7862820" y="0"/>
                </a:lnTo>
                <a:cubicBezTo>
                  <a:pt x="7863462" y="2281767"/>
                  <a:pt x="7855921" y="4580498"/>
                  <a:pt x="7856563" y="6862265"/>
                </a:cubicBezTo>
                <a:lnTo>
                  <a:pt x="0" y="6862265"/>
                </a:lnTo>
                <a:lnTo>
                  <a:pt x="0" y="4265"/>
                </a:lnTo>
                <a:close/>
              </a:path>
            </a:pathLst>
          </a:custGeom>
          <a:solidFill>
            <a:schemeClr val="bg1"/>
          </a:solidFill>
        </p:spPr>
        <p:txBody>
          <a:bodyPr anchor="ctr">
            <a:normAutofit/>
          </a:bodyPr>
          <a:lstStyle>
            <a:lvl1pPr marL="0" indent="0" algn="ctr">
              <a:buNone/>
              <a:defRPr sz="1800" b="0" baseline="0">
                <a:solidFill>
                  <a:schemeClr val="tx1"/>
                </a:solidFill>
              </a:defRPr>
            </a:lvl1pPr>
          </a:lstStyle>
          <a:p>
            <a:r>
              <a:rPr lang="en-US" err="1"/>
              <a:t>Klik</a:t>
            </a:r>
            <a:r>
              <a:rPr lang="en-US"/>
              <a:t> op </a:t>
            </a:r>
            <a:r>
              <a:rPr lang="en-US" err="1"/>
              <a:t>dit</a:t>
            </a:r>
            <a:r>
              <a:rPr lang="en-US"/>
              <a:t> </a:t>
            </a:r>
            <a:r>
              <a:rPr lang="en-US" err="1"/>
              <a:t>vlak</a:t>
            </a:r>
            <a:r>
              <a:rPr lang="en-US"/>
              <a:t> om </a:t>
            </a:r>
            <a:r>
              <a:rPr lang="en-US" err="1"/>
              <a:t>een</a:t>
            </a:r>
            <a:r>
              <a:rPr lang="en-US"/>
              <a:t> </a:t>
            </a:r>
            <a:r>
              <a:rPr lang="en-US" err="1"/>
              <a:t>afbeelding</a:t>
            </a:r>
            <a:r>
              <a:rPr lang="en-US"/>
              <a:t> toe </a:t>
            </a:r>
            <a:r>
              <a:rPr lang="en-US" err="1"/>
              <a:t>te</a:t>
            </a:r>
            <a:r>
              <a:rPr lang="en-US"/>
              <a:t> </a:t>
            </a:r>
            <a:r>
              <a:rPr lang="en-US" err="1"/>
              <a:t>voegen</a:t>
            </a:r>
            <a:endParaRPr lang="en-US"/>
          </a:p>
        </p:txBody>
      </p:sp>
      <p:sp>
        <p:nvSpPr>
          <p:cNvPr id="6" name="Tijdelijke aanduiding voor tekst 5">
            <a:extLst>
              <a:ext uri="{FF2B5EF4-FFF2-40B4-BE49-F238E27FC236}">
                <a16:creationId xmlns:a16="http://schemas.microsoft.com/office/drawing/2014/main" id="{F40E9720-839B-4C92-9DF6-1680650D9754}"/>
              </a:ext>
            </a:extLst>
          </p:cNvPr>
          <p:cNvSpPr>
            <a:spLocks noGrp="1"/>
          </p:cNvSpPr>
          <p:nvPr>
            <p:ph type="body" sz="quarter" idx="12" hasCustomPrompt="1"/>
          </p:nvPr>
        </p:nvSpPr>
        <p:spPr>
          <a:xfrm>
            <a:off x="864000" y="864000"/>
            <a:ext cx="5726080" cy="739257"/>
          </a:xfrm>
          <a:prstGeom prst="rect">
            <a:avLst/>
          </a:prstGeom>
          <a:solidFill>
            <a:srgbClr val="005FAA">
              <a:alpha val="89804"/>
            </a:srgbClr>
          </a:solidFill>
        </p:spPr>
        <p:txBody>
          <a:bodyPr lIns="252000" tIns="252000" rIns="252000" bIns="252000"/>
          <a:lstStyle>
            <a:lvl1pPr marL="0" indent="0" algn="ctr">
              <a:buNone/>
              <a:defRPr sz="3600" b="0" baseline="0">
                <a:solidFill>
                  <a:schemeClr val="bg1"/>
                </a:solidFill>
                <a:latin typeface="+mj-lt"/>
              </a:defRPr>
            </a:lvl1pPr>
          </a:lstStyle>
          <a:p>
            <a:pPr lvl="0"/>
            <a:r>
              <a:rPr lang="nl-NL"/>
              <a:t>Langere titel</a:t>
            </a:r>
          </a:p>
        </p:txBody>
      </p:sp>
      <p:sp>
        <p:nvSpPr>
          <p:cNvPr id="7" name="Tijdelijke aanduiding voor tekst 5"/>
          <p:cNvSpPr>
            <a:spLocks noGrp="1"/>
          </p:cNvSpPr>
          <p:nvPr>
            <p:ph type="body" sz="quarter" idx="13" hasCustomPrompt="1"/>
          </p:nvPr>
        </p:nvSpPr>
        <p:spPr>
          <a:xfrm>
            <a:off x="864000" y="1603257"/>
            <a:ext cx="5726080" cy="740174"/>
          </a:xfrm>
          <a:prstGeom prst="rect">
            <a:avLst/>
          </a:prstGeom>
          <a:solidFill>
            <a:srgbClr val="005FAA">
              <a:alpha val="90000"/>
            </a:srgbClr>
          </a:solidFill>
        </p:spPr>
        <p:txBody>
          <a:bodyPr lIns="252000" tIns="144000" rIns="252000" bIns="252000"/>
          <a:lstStyle>
            <a:lvl1pPr marL="0" indent="0" algn="ctr">
              <a:buNone/>
              <a:defRPr sz="2400" b="0" baseline="0">
                <a:solidFill>
                  <a:schemeClr val="bg1"/>
                </a:solidFill>
                <a:latin typeface="+mn-lt"/>
              </a:defRPr>
            </a:lvl1pPr>
          </a:lstStyle>
          <a:p>
            <a:pPr lvl="0"/>
            <a:r>
              <a:rPr lang="nl-NL"/>
              <a:t>Met één ondertitel</a:t>
            </a:r>
          </a:p>
        </p:txBody>
      </p:sp>
      <p:sp>
        <p:nvSpPr>
          <p:cNvPr id="9" name="Tijdelijke aanduiding voor tekst 5"/>
          <p:cNvSpPr>
            <a:spLocks noGrp="1"/>
          </p:cNvSpPr>
          <p:nvPr>
            <p:ph type="body" sz="quarter" idx="14" hasCustomPrompt="1"/>
          </p:nvPr>
        </p:nvSpPr>
        <p:spPr>
          <a:xfrm>
            <a:off x="-2" y="6738257"/>
            <a:ext cx="12192001" cy="119743"/>
          </a:xfrm>
          <a:prstGeom prst="rect">
            <a:avLst/>
          </a:prstGeom>
          <a:solidFill>
            <a:srgbClr val="005FAA">
              <a:alpha val="89804"/>
            </a:srgbClr>
          </a:solidFill>
        </p:spPr>
        <p:txBody>
          <a:bodyPr lIns="252000" tIns="252000" rIns="252000" bIns="252000"/>
          <a:lstStyle>
            <a:lvl1pPr marL="0" indent="0">
              <a:buNone/>
              <a:defRPr sz="100" b="0" baseline="0">
                <a:solidFill>
                  <a:schemeClr val="tx1"/>
                </a:solidFill>
                <a:latin typeface="+mj-lt"/>
              </a:defRPr>
            </a:lvl1pPr>
          </a:lstStyle>
          <a:p>
            <a:pPr lvl="0"/>
            <a:r>
              <a:rPr lang="nl-NL"/>
              <a:t>Onderkant</a:t>
            </a:r>
          </a:p>
        </p:txBody>
      </p:sp>
    </p:spTree>
    <p:extLst>
      <p:ext uri="{BB962C8B-B14F-4D97-AF65-F5344CB8AC3E}">
        <p14:creationId xmlns:p14="http://schemas.microsoft.com/office/powerpoint/2010/main" val="390623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Wit + blauwe lij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tandaard - breed">
    <p:bg>
      <p:bgPr>
        <a:solidFill>
          <a:srgbClr val="000000"/>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DD1B1C3-87A7-4C42-8B9B-EF88D3FB7A9F}"/>
              </a:ext>
            </a:extLst>
          </p:cNvPr>
          <p:cNvSpPr>
            <a:spLocks noGrp="1"/>
          </p:cNvSpPr>
          <p:nvPr>
            <p:ph type="pic" sz="quarter" idx="11" hasCustomPrompt="1"/>
          </p:nvPr>
        </p:nvSpPr>
        <p:spPr>
          <a:xfrm>
            <a:off x="0" y="-4191"/>
            <a:ext cx="12201769" cy="6861600"/>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300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767171 w 7856563"/>
              <a:gd name="connsiteY1" fmla="*/ 300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4265 h 6862265"/>
              <a:gd name="connsiteX1" fmla="*/ 7854636 w 7856563"/>
              <a:gd name="connsiteY1" fmla="*/ 0 h 6862265"/>
              <a:gd name="connsiteX2" fmla="*/ 7856563 w 7856563"/>
              <a:gd name="connsiteY2" fmla="*/ 6862265 h 6862265"/>
              <a:gd name="connsiteX3" fmla="*/ 0 w 7856563"/>
              <a:gd name="connsiteY3" fmla="*/ 6862265 h 6862265"/>
              <a:gd name="connsiteX4" fmla="*/ 0 w 7856563"/>
              <a:gd name="connsiteY4" fmla="*/ 4265 h 6862265"/>
              <a:gd name="connsiteX0" fmla="*/ 0 w 7862858"/>
              <a:gd name="connsiteY0" fmla="*/ 4265 h 6862265"/>
              <a:gd name="connsiteX1" fmla="*/ 7862820 w 7862858"/>
              <a:gd name="connsiteY1" fmla="*/ 0 h 6862265"/>
              <a:gd name="connsiteX2" fmla="*/ 7856563 w 7862858"/>
              <a:gd name="connsiteY2" fmla="*/ 6862265 h 6862265"/>
              <a:gd name="connsiteX3" fmla="*/ 0 w 7862858"/>
              <a:gd name="connsiteY3" fmla="*/ 6862265 h 6862265"/>
              <a:gd name="connsiteX4" fmla="*/ 0 w 7862858"/>
              <a:gd name="connsiteY4" fmla="*/ 4265 h 686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2858" h="6862265">
                <a:moveTo>
                  <a:pt x="0" y="4265"/>
                </a:moveTo>
                <a:lnTo>
                  <a:pt x="7862820" y="0"/>
                </a:lnTo>
                <a:cubicBezTo>
                  <a:pt x="7863462" y="2281767"/>
                  <a:pt x="7855921" y="4580498"/>
                  <a:pt x="7856563" y="6862265"/>
                </a:cubicBezTo>
                <a:lnTo>
                  <a:pt x="0" y="6862265"/>
                </a:lnTo>
                <a:lnTo>
                  <a:pt x="0" y="4265"/>
                </a:lnTo>
                <a:close/>
              </a:path>
            </a:pathLst>
          </a:custGeom>
          <a:solidFill>
            <a:schemeClr val="bg1"/>
          </a:solidFill>
        </p:spPr>
        <p:txBody>
          <a:bodyPr anchor="ctr">
            <a:normAutofit/>
          </a:bodyPr>
          <a:lstStyle>
            <a:lvl1pPr marL="0" indent="0" algn="ctr">
              <a:buNone/>
              <a:defRPr sz="1800" b="0" baseline="0">
                <a:solidFill>
                  <a:schemeClr val="tx1"/>
                </a:solidFill>
              </a:defRPr>
            </a:lvl1pPr>
          </a:lstStyle>
          <a:p>
            <a:r>
              <a:rPr lang="en-US" err="1"/>
              <a:t>Klik</a:t>
            </a:r>
            <a:r>
              <a:rPr lang="en-US"/>
              <a:t> op </a:t>
            </a:r>
            <a:r>
              <a:rPr lang="en-US" err="1"/>
              <a:t>dit</a:t>
            </a:r>
            <a:r>
              <a:rPr lang="en-US"/>
              <a:t> </a:t>
            </a:r>
            <a:r>
              <a:rPr lang="en-US" err="1"/>
              <a:t>vlak</a:t>
            </a:r>
            <a:r>
              <a:rPr lang="en-US"/>
              <a:t> om </a:t>
            </a:r>
            <a:r>
              <a:rPr lang="en-US" err="1"/>
              <a:t>een</a:t>
            </a:r>
            <a:r>
              <a:rPr lang="en-US"/>
              <a:t> </a:t>
            </a:r>
            <a:r>
              <a:rPr lang="en-US" err="1"/>
              <a:t>afbeelding</a:t>
            </a:r>
            <a:r>
              <a:rPr lang="en-US"/>
              <a:t> toe </a:t>
            </a:r>
            <a:r>
              <a:rPr lang="en-US" err="1"/>
              <a:t>te</a:t>
            </a:r>
            <a:r>
              <a:rPr lang="en-US"/>
              <a:t> </a:t>
            </a:r>
            <a:r>
              <a:rPr lang="en-US" err="1"/>
              <a:t>voegen</a:t>
            </a:r>
            <a:endParaRPr lang="en-US"/>
          </a:p>
        </p:txBody>
      </p:sp>
      <p:sp>
        <p:nvSpPr>
          <p:cNvPr id="6" name="Tijdelijke aanduiding voor tekst 5">
            <a:extLst>
              <a:ext uri="{FF2B5EF4-FFF2-40B4-BE49-F238E27FC236}">
                <a16:creationId xmlns:a16="http://schemas.microsoft.com/office/drawing/2014/main" id="{F40E9720-839B-4C92-9DF6-1680650D9754}"/>
              </a:ext>
            </a:extLst>
          </p:cNvPr>
          <p:cNvSpPr>
            <a:spLocks noGrp="1"/>
          </p:cNvSpPr>
          <p:nvPr>
            <p:ph type="body" sz="quarter" idx="12" hasCustomPrompt="1"/>
          </p:nvPr>
        </p:nvSpPr>
        <p:spPr>
          <a:xfrm>
            <a:off x="5616000" y="4477254"/>
            <a:ext cx="5726080" cy="739257"/>
          </a:xfrm>
          <a:prstGeom prst="rect">
            <a:avLst/>
          </a:prstGeom>
          <a:solidFill>
            <a:srgbClr val="005FAA">
              <a:alpha val="90000"/>
            </a:srgbClr>
          </a:solidFill>
        </p:spPr>
        <p:txBody>
          <a:bodyPr lIns="252000" tIns="252000" rIns="252000" bIns="252000"/>
          <a:lstStyle>
            <a:lvl1pPr marL="0" indent="0" algn="ctr">
              <a:buNone/>
              <a:defRPr sz="3600" b="0" baseline="0">
                <a:solidFill>
                  <a:schemeClr val="bg1"/>
                </a:solidFill>
                <a:latin typeface="+mj-lt"/>
              </a:defRPr>
            </a:lvl1pPr>
          </a:lstStyle>
          <a:p>
            <a:pPr lvl="0"/>
            <a:r>
              <a:rPr lang="nl-NL"/>
              <a:t>Langere titel</a:t>
            </a:r>
          </a:p>
        </p:txBody>
      </p:sp>
      <p:sp>
        <p:nvSpPr>
          <p:cNvPr id="7" name="Tijdelijke aanduiding voor tekst 5"/>
          <p:cNvSpPr>
            <a:spLocks noGrp="1"/>
          </p:cNvSpPr>
          <p:nvPr>
            <p:ph type="body" sz="quarter" idx="13" hasCustomPrompt="1"/>
          </p:nvPr>
        </p:nvSpPr>
        <p:spPr>
          <a:xfrm>
            <a:off x="5616000" y="5216511"/>
            <a:ext cx="5726080" cy="740174"/>
          </a:xfrm>
          <a:prstGeom prst="rect">
            <a:avLst/>
          </a:prstGeom>
          <a:solidFill>
            <a:srgbClr val="005FAA">
              <a:alpha val="90000"/>
            </a:srgbClr>
          </a:solidFill>
        </p:spPr>
        <p:txBody>
          <a:bodyPr lIns="252000" tIns="144000" rIns="252000" bIns="252000"/>
          <a:lstStyle>
            <a:lvl1pPr marL="0" indent="0" algn="ctr">
              <a:buNone/>
              <a:defRPr sz="2400" b="0" baseline="0">
                <a:solidFill>
                  <a:schemeClr val="bg1"/>
                </a:solidFill>
                <a:latin typeface="+mn-lt"/>
              </a:defRPr>
            </a:lvl1pPr>
          </a:lstStyle>
          <a:p>
            <a:pPr lvl="0"/>
            <a:r>
              <a:rPr lang="nl-NL"/>
              <a:t>Met één ondertitel</a:t>
            </a:r>
          </a:p>
        </p:txBody>
      </p:sp>
      <p:sp>
        <p:nvSpPr>
          <p:cNvPr id="9" name="Tijdelijke aanduiding voor tekst 5"/>
          <p:cNvSpPr>
            <a:spLocks noGrp="1"/>
          </p:cNvSpPr>
          <p:nvPr>
            <p:ph type="body" sz="quarter" idx="14" hasCustomPrompt="1"/>
          </p:nvPr>
        </p:nvSpPr>
        <p:spPr>
          <a:xfrm>
            <a:off x="-2" y="6738257"/>
            <a:ext cx="12192001" cy="119743"/>
          </a:xfrm>
          <a:prstGeom prst="rect">
            <a:avLst/>
          </a:prstGeom>
          <a:solidFill>
            <a:srgbClr val="005FAA">
              <a:alpha val="89804"/>
            </a:srgbClr>
          </a:solidFill>
        </p:spPr>
        <p:txBody>
          <a:bodyPr lIns="252000" tIns="252000" rIns="252000" bIns="252000"/>
          <a:lstStyle>
            <a:lvl1pPr marL="0" indent="0">
              <a:buNone/>
              <a:defRPr sz="100" b="0" baseline="0">
                <a:solidFill>
                  <a:schemeClr val="tx1"/>
                </a:solidFill>
                <a:latin typeface="+mj-lt"/>
              </a:defRPr>
            </a:lvl1pPr>
          </a:lstStyle>
          <a:p>
            <a:pPr lvl="0"/>
            <a:r>
              <a:rPr lang="nl-NL"/>
              <a:t>Onderkant</a:t>
            </a:r>
          </a:p>
        </p:txBody>
      </p:sp>
    </p:spTree>
    <p:extLst>
      <p:ext uri="{BB962C8B-B14F-4D97-AF65-F5344CB8AC3E}">
        <p14:creationId xmlns:p14="http://schemas.microsoft.com/office/powerpoint/2010/main" val="20541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27.01.2021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Onderdelen met icone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DD1B1C3-87A7-4C42-8B9B-EF88D3FB7A9F}"/>
              </a:ext>
            </a:extLst>
          </p:cNvPr>
          <p:cNvSpPr>
            <a:spLocks noGrp="1"/>
          </p:cNvSpPr>
          <p:nvPr>
            <p:ph type="pic" sz="quarter" idx="11" hasCustomPrompt="1"/>
          </p:nvPr>
        </p:nvSpPr>
        <p:spPr>
          <a:xfrm>
            <a:off x="-2493" y="0"/>
            <a:ext cx="12193944" cy="6861600"/>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6171 w 7856563"/>
              <a:gd name="connsiteY1" fmla="*/ 581 h 6858000"/>
              <a:gd name="connsiteX2" fmla="*/ 7856563 w 7856563"/>
              <a:gd name="connsiteY2" fmla="*/ 6858000 h 6858000"/>
              <a:gd name="connsiteX3" fmla="*/ 0 w 7856563"/>
              <a:gd name="connsiteY3" fmla="*/ 6858000 h 6858000"/>
              <a:gd name="connsiteX4" fmla="*/ 0 w 7856563"/>
              <a:gd name="connsiteY4" fmla="*/ 0 h 6858000"/>
              <a:gd name="connsiteX0" fmla="*/ 0 w 7857815"/>
              <a:gd name="connsiteY0" fmla="*/ 0 h 6858000"/>
              <a:gd name="connsiteX1" fmla="*/ 7857706 w 7857815"/>
              <a:gd name="connsiteY1" fmla="*/ 581 h 6858000"/>
              <a:gd name="connsiteX2" fmla="*/ 7856563 w 7857815"/>
              <a:gd name="connsiteY2" fmla="*/ 6858000 h 6858000"/>
              <a:gd name="connsiteX3" fmla="*/ 0 w 7857815"/>
              <a:gd name="connsiteY3" fmla="*/ 6858000 h 6858000"/>
              <a:gd name="connsiteX4" fmla="*/ 0 w 78578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815" h="6858000">
                <a:moveTo>
                  <a:pt x="0" y="0"/>
                </a:moveTo>
                <a:lnTo>
                  <a:pt x="7857706" y="581"/>
                </a:lnTo>
                <a:cubicBezTo>
                  <a:pt x="7858348" y="2282348"/>
                  <a:pt x="7855921" y="4576233"/>
                  <a:pt x="7856563" y="6858000"/>
                </a:cubicBezTo>
                <a:lnTo>
                  <a:pt x="0" y="6858000"/>
                </a:lnTo>
                <a:lnTo>
                  <a:pt x="0" y="0"/>
                </a:lnTo>
                <a:close/>
              </a:path>
            </a:pathLst>
          </a:custGeom>
          <a:solidFill>
            <a:schemeClr val="bg1"/>
          </a:solidFill>
        </p:spPr>
        <p:txBody>
          <a:bodyPr anchor="ctr">
            <a:normAutofit/>
          </a:bodyPr>
          <a:lstStyle>
            <a:lvl1pPr marL="0" indent="0" algn="ctr">
              <a:buNone/>
              <a:defRPr sz="1800" b="0" i="1" baseline="0">
                <a:solidFill>
                  <a:schemeClr val="tx1"/>
                </a:solidFill>
              </a:defRPr>
            </a:lvl1pPr>
          </a:lstStyle>
          <a:p>
            <a:r>
              <a:rPr lang="nl-NL" noProof="0"/>
              <a:t>&lt;sleep dit vlak omhoog om een afbeelding toe te voegen&gt;</a:t>
            </a:r>
          </a:p>
          <a:p>
            <a:endParaRPr lang="nl-NL" noProof="0"/>
          </a:p>
          <a:p>
            <a:endParaRPr lang="nl-NL" noProof="0"/>
          </a:p>
          <a:p>
            <a:endParaRPr lang="nl-NL" noProof="0"/>
          </a:p>
          <a:p>
            <a:endParaRPr lang="nl-NL" noProof="0"/>
          </a:p>
          <a:p>
            <a:r>
              <a:rPr lang="nl-NL" noProof="0"/>
              <a:t>     </a:t>
            </a:r>
          </a:p>
        </p:txBody>
      </p:sp>
      <p:sp>
        <p:nvSpPr>
          <p:cNvPr id="12" name="Tijdelijke aanduiding voor tekst 5"/>
          <p:cNvSpPr>
            <a:spLocks noGrp="1"/>
          </p:cNvSpPr>
          <p:nvPr>
            <p:ph type="body" sz="quarter" idx="12" hasCustomPrompt="1"/>
          </p:nvPr>
        </p:nvSpPr>
        <p:spPr>
          <a:xfrm>
            <a:off x="864000" y="4059497"/>
            <a:ext cx="3152958" cy="739257"/>
          </a:xfrm>
          <a:prstGeom prst="rect">
            <a:avLst/>
          </a:prstGeom>
          <a:solidFill>
            <a:schemeClr val="tx1">
              <a:alpha val="90000"/>
            </a:schemeClr>
          </a:solidFill>
        </p:spPr>
        <p:txBody>
          <a:bodyPr lIns="72000" tIns="144000" rIns="72000" bIns="72000" anchor="ctr" anchorCtr="1">
            <a:normAutofit/>
          </a:bodyPr>
          <a:lstStyle>
            <a:lvl1pPr marL="0" indent="0" algn="ctr">
              <a:buNone/>
              <a:defRPr sz="3200" b="0" baseline="0">
                <a:solidFill>
                  <a:schemeClr val="bg1"/>
                </a:solidFill>
                <a:latin typeface="+mn-lt"/>
              </a:defRPr>
            </a:lvl1pPr>
          </a:lstStyle>
          <a:p>
            <a:pPr lvl="0"/>
            <a:r>
              <a:rPr lang="nl-NL" noProof="0"/>
              <a:t>Onderdeel 1</a:t>
            </a:r>
          </a:p>
        </p:txBody>
      </p:sp>
      <p:sp>
        <p:nvSpPr>
          <p:cNvPr id="13" name="Tijdelijke aanduiding voor tekst 5"/>
          <p:cNvSpPr>
            <a:spLocks noGrp="1"/>
          </p:cNvSpPr>
          <p:nvPr>
            <p:ph type="body" sz="quarter" idx="13" hasCustomPrompt="1"/>
          </p:nvPr>
        </p:nvSpPr>
        <p:spPr>
          <a:xfrm>
            <a:off x="864000" y="4798754"/>
            <a:ext cx="3152958" cy="1166326"/>
          </a:xfrm>
          <a:prstGeom prst="rect">
            <a:avLst/>
          </a:prstGeom>
          <a:solidFill>
            <a:schemeClr val="tx1">
              <a:alpha val="90000"/>
            </a:schemeClr>
          </a:solidFill>
        </p:spPr>
        <p:txBody>
          <a:bodyPr lIns="252000" tIns="252000" rIns="252000" bIns="252000" anchor="t" anchorCtr="0">
            <a:normAutofit/>
          </a:bodyPr>
          <a:lstStyle>
            <a:lvl1pPr marL="0" indent="0" algn="ctr">
              <a:buNone/>
              <a:defRPr sz="2000" b="0" baseline="0">
                <a:solidFill>
                  <a:schemeClr val="bg1"/>
                </a:solidFill>
                <a:latin typeface="+mn-lt"/>
              </a:defRPr>
            </a:lvl1pPr>
          </a:lstStyle>
          <a:p>
            <a:pPr lvl="0"/>
            <a:r>
              <a:rPr lang="nl-NL" noProof="0"/>
              <a:t>Ruimte voor 2 regels tekst in deze opzet</a:t>
            </a:r>
          </a:p>
        </p:txBody>
      </p:sp>
      <p:sp>
        <p:nvSpPr>
          <p:cNvPr id="15" name="Tijdelijke aanduiding voor tekst 5"/>
          <p:cNvSpPr>
            <a:spLocks noGrp="1"/>
          </p:cNvSpPr>
          <p:nvPr>
            <p:ph type="body" sz="quarter" idx="17" hasCustomPrompt="1"/>
          </p:nvPr>
        </p:nvSpPr>
        <p:spPr>
          <a:xfrm>
            <a:off x="864000" y="2707574"/>
            <a:ext cx="3152958" cy="1351923"/>
          </a:xfrm>
          <a:prstGeom prst="rect">
            <a:avLst/>
          </a:prstGeom>
          <a:solidFill>
            <a:schemeClr val="bg1">
              <a:alpha val="90000"/>
            </a:schemeClr>
          </a:solidFill>
        </p:spPr>
        <p:txBody>
          <a:bodyPr lIns="252000" tIns="252000" rIns="252000" bIns="252000"/>
          <a:lstStyle>
            <a:lvl1pPr marL="0" indent="0">
              <a:buNone/>
              <a:defRPr sz="2400" b="0" baseline="0">
                <a:solidFill>
                  <a:schemeClr val="tx1"/>
                </a:solidFill>
                <a:latin typeface="+mn-lt"/>
              </a:defRPr>
            </a:lvl1pPr>
          </a:lstStyle>
          <a:p>
            <a:pPr lvl="0"/>
            <a:r>
              <a:rPr lang="nl-NL" noProof="0"/>
              <a:t>Voeg zelf een icoon toe. Laat dit vlak verder leeg.</a:t>
            </a:r>
          </a:p>
        </p:txBody>
      </p:sp>
      <p:sp>
        <p:nvSpPr>
          <p:cNvPr id="14" name="Tijdelijke aanduiding voor tekst 5"/>
          <p:cNvSpPr>
            <a:spLocks noGrp="1"/>
          </p:cNvSpPr>
          <p:nvPr>
            <p:ph type="body" sz="quarter" idx="26" hasCustomPrompt="1"/>
          </p:nvPr>
        </p:nvSpPr>
        <p:spPr>
          <a:xfrm>
            <a:off x="-2" y="6738257"/>
            <a:ext cx="12192001" cy="119743"/>
          </a:xfrm>
          <a:prstGeom prst="rect">
            <a:avLst/>
          </a:prstGeom>
          <a:solidFill>
            <a:schemeClr val="tx1">
              <a:alpha val="90000"/>
            </a:schemeClr>
          </a:solidFill>
        </p:spPr>
        <p:txBody>
          <a:bodyPr lIns="252000" tIns="252000" rIns="252000" bIns="252000"/>
          <a:lstStyle>
            <a:lvl1pPr marL="0" indent="0">
              <a:buNone/>
              <a:defRPr sz="100" b="0" baseline="0">
                <a:solidFill>
                  <a:schemeClr val="tx1"/>
                </a:solidFill>
                <a:latin typeface="+mj-lt"/>
              </a:defRPr>
            </a:lvl1pPr>
          </a:lstStyle>
          <a:p>
            <a:pPr lvl="0"/>
            <a:r>
              <a:rPr lang="nl-NL" noProof="0"/>
              <a:t>Onderkant</a:t>
            </a:r>
          </a:p>
        </p:txBody>
      </p:sp>
      <p:sp>
        <p:nvSpPr>
          <p:cNvPr id="16" name="Tijdelijke aanduiding voor tekst 5">
            <a:extLst>
              <a:ext uri="{FF2B5EF4-FFF2-40B4-BE49-F238E27FC236}">
                <a16:creationId xmlns:a16="http://schemas.microsoft.com/office/drawing/2014/main" id="{220B8906-5B79-4840-BE1C-9E0F6B4C5665}"/>
              </a:ext>
            </a:extLst>
          </p:cNvPr>
          <p:cNvSpPr>
            <a:spLocks noGrp="1"/>
          </p:cNvSpPr>
          <p:nvPr>
            <p:ph type="body" sz="quarter" idx="27" hasCustomPrompt="1"/>
          </p:nvPr>
        </p:nvSpPr>
        <p:spPr>
          <a:xfrm>
            <a:off x="4518000" y="4059497"/>
            <a:ext cx="3152958" cy="739257"/>
          </a:xfrm>
          <a:prstGeom prst="rect">
            <a:avLst/>
          </a:prstGeom>
          <a:solidFill>
            <a:schemeClr val="tx1">
              <a:alpha val="90000"/>
            </a:schemeClr>
          </a:solidFill>
        </p:spPr>
        <p:txBody>
          <a:bodyPr lIns="72000" tIns="144000" rIns="72000" bIns="72000" anchor="ctr" anchorCtr="1">
            <a:normAutofit/>
          </a:bodyPr>
          <a:lstStyle>
            <a:lvl1pPr marL="0" indent="0" algn="ctr">
              <a:buNone/>
              <a:defRPr sz="3200" b="0" baseline="0">
                <a:solidFill>
                  <a:schemeClr val="bg1"/>
                </a:solidFill>
                <a:latin typeface="+mn-lt"/>
              </a:defRPr>
            </a:lvl1pPr>
          </a:lstStyle>
          <a:p>
            <a:pPr lvl="0"/>
            <a:r>
              <a:rPr lang="nl-NL" noProof="0"/>
              <a:t>Onderdeel 1</a:t>
            </a:r>
          </a:p>
        </p:txBody>
      </p:sp>
      <p:sp>
        <p:nvSpPr>
          <p:cNvPr id="17" name="Tijdelijke aanduiding voor tekst 5">
            <a:extLst>
              <a:ext uri="{FF2B5EF4-FFF2-40B4-BE49-F238E27FC236}">
                <a16:creationId xmlns:a16="http://schemas.microsoft.com/office/drawing/2014/main" id="{6CC46728-54D7-4F8C-A805-9529E3616BE2}"/>
              </a:ext>
            </a:extLst>
          </p:cNvPr>
          <p:cNvSpPr>
            <a:spLocks noGrp="1"/>
          </p:cNvSpPr>
          <p:nvPr>
            <p:ph type="body" sz="quarter" idx="28" hasCustomPrompt="1"/>
          </p:nvPr>
        </p:nvSpPr>
        <p:spPr>
          <a:xfrm>
            <a:off x="4518000" y="4798754"/>
            <a:ext cx="3152958" cy="1166326"/>
          </a:xfrm>
          <a:prstGeom prst="rect">
            <a:avLst/>
          </a:prstGeom>
          <a:solidFill>
            <a:schemeClr val="tx1">
              <a:alpha val="90000"/>
            </a:schemeClr>
          </a:solidFill>
        </p:spPr>
        <p:txBody>
          <a:bodyPr lIns="252000" tIns="252000" rIns="252000" bIns="252000" anchor="t" anchorCtr="0">
            <a:normAutofit/>
          </a:bodyPr>
          <a:lstStyle>
            <a:lvl1pPr marL="0" indent="0" algn="ctr">
              <a:buNone/>
              <a:defRPr sz="2000" b="0" baseline="0">
                <a:solidFill>
                  <a:schemeClr val="bg1"/>
                </a:solidFill>
                <a:latin typeface="+mn-lt"/>
              </a:defRPr>
            </a:lvl1pPr>
          </a:lstStyle>
          <a:p>
            <a:pPr lvl="0"/>
            <a:r>
              <a:rPr lang="nl-NL" noProof="0"/>
              <a:t>Ruimte voor 2 regels tekst in deze opzet</a:t>
            </a:r>
          </a:p>
        </p:txBody>
      </p:sp>
      <p:sp>
        <p:nvSpPr>
          <p:cNvPr id="18" name="Tijdelijke aanduiding voor tekst 5">
            <a:extLst>
              <a:ext uri="{FF2B5EF4-FFF2-40B4-BE49-F238E27FC236}">
                <a16:creationId xmlns:a16="http://schemas.microsoft.com/office/drawing/2014/main" id="{549F6FA9-84C5-45FB-940F-C50EABF405D3}"/>
              </a:ext>
            </a:extLst>
          </p:cNvPr>
          <p:cNvSpPr>
            <a:spLocks noGrp="1"/>
          </p:cNvSpPr>
          <p:nvPr>
            <p:ph type="body" sz="quarter" idx="29" hasCustomPrompt="1"/>
          </p:nvPr>
        </p:nvSpPr>
        <p:spPr>
          <a:xfrm>
            <a:off x="4518000" y="2707574"/>
            <a:ext cx="3152958" cy="1351923"/>
          </a:xfrm>
          <a:prstGeom prst="rect">
            <a:avLst/>
          </a:prstGeom>
          <a:solidFill>
            <a:schemeClr val="bg1">
              <a:alpha val="90000"/>
            </a:schemeClr>
          </a:solidFill>
        </p:spPr>
        <p:txBody>
          <a:bodyPr lIns="252000" tIns="252000" rIns="252000" bIns="252000"/>
          <a:lstStyle>
            <a:lvl1pPr marL="0" indent="0">
              <a:buNone/>
              <a:defRPr sz="2400" b="0" baseline="0">
                <a:solidFill>
                  <a:schemeClr val="tx1"/>
                </a:solidFill>
                <a:latin typeface="+mn-lt"/>
              </a:defRPr>
            </a:lvl1pPr>
          </a:lstStyle>
          <a:p>
            <a:pPr lvl="0"/>
            <a:r>
              <a:rPr lang="nl-NL" noProof="0"/>
              <a:t>Voeg zelf een icoon toe. Laat dit vlak verder leeg.</a:t>
            </a:r>
          </a:p>
        </p:txBody>
      </p:sp>
      <p:sp>
        <p:nvSpPr>
          <p:cNvPr id="19" name="Tijdelijke aanduiding voor tekst 5">
            <a:extLst>
              <a:ext uri="{FF2B5EF4-FFF2-40B4-BE49-F238E27FC236}">
                <a16:creationId xmlns:a16="http://schemas.microsoft.com/office/drawing/2014/main" id="{D4C64008-3449-4EBD-824C-62CBEBE2A89D}"/>
              </a:ext>
            </a:extLst>
          </p:cNvPr>
          <p:cNvSpPr>
            <a:spLocks noGrp="1"/>
          </p:cNvSpPr>
          <p:nvPr>
            <p:ph type="body" sz="quarter" idx="30" hasCustomPrompt="1"/>
          </p:nvPr>
        </p:nvSpPr>
        <p:spPr>
          <a:xfrm>
            <a:off x="8172000" y="4059497"/>
            <a:ext cx="3152958" cy="739257"/>
          </a:xfrm>
          <a:prstGeom prst="rect">
            <a:avLst/>
          </a:prstGeom>
          <a:solidFill>
            <a:schemeClr val="tx1">
              <a:alpha val="90000"/>
            </a:schemeClr>
          </a:solidFill>
        </p:spPr>
        <p:txBody>
          <a:bodyPr lIns="72000" tIns="144000" rIns="72000" bIns="72000" anchor="ctr" anchorCtr="1">
            <a:normAutofit/>
          </a:bodyPr>
          <a:lstStyle>
            <a:lvl1pPr marL="0" indent="0" algn="ctr">
              <a:buNone/>
              <a:defRPr sz="3200" b="0" baseline="0">
                <a:solidFill>
                  <a:schemeClr val="bg1"/>
                </a:solidFill>
                <a:latin typeface="+mn-lt"/>
              </a:defRPr>
            </a:lvl1pPr>
          </a:lstStyle>
          <a:p>
            <a:pPr lvl="0"/>
            <a:r>
              <a:rPr lang="nl-NL" noProof="0"/>
              <a:t>Onderdeel 1</a:t>
            </a:r>
          </a:p>
        </p:txBody>
      </p:sp>
      <p:sp>
        <p:nvSpPr>
          <p:cNvPr id="20" name="Tijdelijke aanduiding voor tekst 5">
            <a:extLst>
              <a:ext uri="{FF2B5EF4-FFF2-40B4-BE49-F238E27FC236}">
                <a16:creationId xmlns:a16="http://schemas.microsoft.com/office/drawing/2014/main" id="{D734260A-7E9B-407E-BBA9-709DDB046E6C}"/>
              </a:ext>
            </a:extLst>
          </p:cNvPr>
          <p:cNvSpPr>
            <a:spLocks noGrp="1"/>
          </p:cNvSpPr>
          <p:nvPr>
            <p:ph type="body" sz="quarter" idx="31" hasCustomPrompt="1"/>
          </p:nvPr>
        </p:nvSpPr>
        <p:spPr>
          <a:xfrm>
            <a:off x="8172000" y="4798754"/>
            <a:ext cx="3152958" cy="1166326"/>
          </a:xfrm>
          <a:prstGeom prst="rect">
            <a:avLst/>
          </a:prstGeom>
          <a:solidFill>
            <a:schemeClr val="tx1">
              <a:alpha val="90000"/>
            </a:schemeClr>
          </a:solidFill>
        </p:spPr>
        <p:txBody>
          <a:bodyPr lIns="252000" tIns="252000" rIns="252000" bIns="252000" anchor="t" anchorCtr="0">
            <a:normAutofit/>
          </a:bodyPr>
          <a:lstStyle>
            <a:lvl1pPr marL="0" indent="0" algn="ctr">
              <a:buNone/>
              <a:defRPr sz="2000" b="0" baseline="0">
                <a:solidFill>
                  <a:schemeClr val="bg1"/>
                </a:solidFill>
                <a:latin typeface="+mn-lt"/>
              </a:defRPr>
            </a:lvl1pPr>
          </a:lstStyle>
          <a:p>
            <a:pPr lvl="0"/>
            <a:r>
              <a:rPr lang="nl-NL" noProof="0"/>
              <a:t>Ruimte voor 2 regels tekst in deze opzet</a:t>
            </a:r>
          </a:p>
        </p:txBody>
      </p:sp>
      <p:sp>
        <p:nvSpPr>
          <p:cNvPr id="21" name="Tijdelijke aanduiding voor tekst 5">
            <a:extLst>
              <a:ext uri="{FF2B5EF4-FFF2-40B4-BE49-F238E27FC236}">
                <a16:creationId xmlns:a16="http://schemas.microsoft.com/office/drawing/2014/main" id="{FDADCDE6-D032-4927-8D66-AC0FE4E293E0}"/>
              </a:ext>
            </a:extLst>
          </p:cNvPr>
          <p:cNvSpPr>
            <a:spLocks noGrp="1"/>
          </p:cNvSpPr>
          <p:nvPr>
            <p:ph type="body" sz="quarter" idx="32" hasCustomPrompt="1"/>
          </p:nvPr>
        </p:nvSpPr>
        <p:spPr>
          <a:xfrm>
            <a:off x="8172000" y="2707574"/>
            <a:ext cx="3152958" cy="1351923"/>
          </a:xfrm>
          <a:prstGeom prst="rect">
            <a:avLst/>
          </a:prstGeom>
          <a:solidFill>
            <a:schemeClr val="bg1">
              <a:alpha val="90000"/>
            </a:schemeClr>
          </a:solidFill>
        </p:spPr>
        <p:txBody>
          <a:bodyPr lIns="252000" tIns="252000" rIns="252000" bIns="252000"/>
          <a:lstStyle>
            <a:lvl1pPr marL="0" indent="0">
              <a:buNone/>
              <a:defRPr sz="2400" b="0" baseline="0">
                <a:solidFill>
                  <a:schemeClr val="tx1"/>
                </a:solidFill>
                <a:latin typeface="+mn-lt"/>
              </a:defRPr>
            </a:lvl1pPr>
          </a:lstStyle>
          <a:p>
            <a:pPr lvl="0"/>
            <a:r>
              <a:rPr lang="nl-NL" noProof="0"/>
              <a:t>Voeg zelf een icoon toe. Laat dit vlak verder leeg.</a:t>
            </a:r>
          </a:p>
        </p:txBody>
      </p:sp>
      <p:sp>
        <p:nvSpPr>
          <p:cNvPr id="22" name="Title 1">
            <a:extLst>
              <a:ext uri="{FF2B5EF4-FFF2-40B4-BE49-F238E27FC236}">
                <a16:creationId xmlns:a16="http://schemas.microsoft.com/office/drawing/2014/main" id="{7A2C2A04-44DE-4A26-A5FE-5137DF375E29}"/>
              </a:ext>
            </a:extLst>
          </p:cNvPr>
          <p:cNvSpPr>
            <a:spLocks noGrp="1"/>
          </p:cNvSpPr>
          <p:nvPr>
            <p:ph type="title" hasCustomPrompt="1"/>
          </p:nvPr>
        </p:nvSpPr>
        <p:spPr>
          <a:xfrm>
            <a:off x="864000" y="864000"/>
            <a:ext cx="4864447" cy="982144"/>
          </a:xfrm>
          <a:solidFill>
            <a:srgbClr val="0060A9">
              <a:alpha val="89804"/>
            </a:srgbClr>
          </a:solidFill>
        </p:spPr>
        <p:txBody>
          <a:bodyPr lIns="252000" tIns="252000" rIns="252000" bIns="252000"/>
          <a:lstStyle>
            <a:lvl1pPr algn="l">
              <a:defRPr>
                <a:solidFill>
                  <a:srgbClr val="FFFFFF"/>
                </a:solidFill>
              </a:defRPr>
            </a:lvl1pPr>
          </a:lstStyle>
          <a:p>
            <a:r>
              <a:rPr lang="nl-NL" noProof="0"/>
              <a:t>Titel</a:t>
            </a:r>
          </a:p>
        </p:txBody>
      </p:sp>
    </p:spTree>
    <p:extLst>
      <p:ext uri="{BB962C8B-B14F-4D97-AF65-F5344CB8AC3E}">
        <p14:creationId xmlns:p14="http://schemas.microsoft.com/office/powerpoint/2010/main" val="314168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27.01.2021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27.01.2021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27.01.2021</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27.01.2021</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27.01.2021</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27.01.2021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27.01.2021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27.01.2021</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klant.afas.nl/opleidingen" TargetMode="External"/><Relationship Id="rId7" Type="http://schemas.openxmlformats.org/officeDocument/2006/relationships/hyperlink" Target="https://klant.afas.nl/thema/insite-outsite-stylin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klant.afas.nl/succesmanager" TargetMode="External"/><Relationship Id="rId5" Type="http://schemas.openxmlformats.org/officeDocument/2006/relationships/hyperlink" Target="https://klant.afas.nl/templates" TargetMode="External"/><Relationship Id="rId4" Type="http://schemas.openxmlformats.org/officeDocument/2006/relationships/hyperlink" Target="https://klant.afas.nl/cursus/bootcamp-bouw-je-eigen-insit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Tijdelijke aanduiding voor afbeelding 7">
            <a:extLst>
              <a:ext uri="{FF2B5EF4-FFF2-40B4-BE49-F238E27FC236}">
                <a16:creationId xmlns:a16="http://schemas.microsoft.com/office/drawing/2014/main" id="{098015A6-773C-4298-89CB-B96D9D01C9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61644" y="1800225"/>
            <a:ext cx="4947557" cy="4947557"/>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4265 h 6862265"/>
              <a:gd name="connsiteX1" fmla="*/ 7856171 w 7856563"/>
              <a:gd name="connsiteY1" fmla="*/ 0 h 6862265"/>
              <a:gd name="connsiteX2" fmla="*/ 7856563 w 7856563"/>
              <a:gd name="connsiteY2" fmla="*/ 6862265 h 6862265"/>
              <a:gd name="connsiteX3" fmla="*/ 0 w 7856563"/>
              <a:gd name="connsiteY3" fmla="*/ 6862265 h 6862265"/>
              <a:gd name="connsiteX4" fmla="*/ 0 w 7856563"/>
              <a:gd name="connsiteY4" fmla="*/ 4265 h 6862265"/>
              <a:gd name="connsiteX0" fmla="*/ 2046 w 7858609"/>
              <a:gd name="connsiteY0" fmla="*/ 4265 h 6988290"/>
              <a:gd name="connsiteX1" fmla="*/ 7858217 w 7858609"/>
              <a:gd name="connsiteY1" fmla="*/ 0 h 6988290"/>
              <a:gd name="connsiteX2" fmla="*/ 7858609 w 7858609"/>
              <a:gd name="connsiteY2" fmla="*/ 6862265 h 6988290"/>
              <a:gd name="connsiteX3" fmla="*/ 0 w 7858609"/>
              <a:gd name="connsiteY3" fmla="*/ 6988290 h 6988290"/>
              <a:gd name="connsiteX4" fmla="*/ 2046 w 7858609"/>
              <a:gd name="connsiteY4" fmla="*/ 4265 h 6988290"/>
              <a:gd name="connsiteX0" fmla="*/ 2046 w 7858309"/>
              <a:gd name="connsiteY0" fmla="*/ 4265 h 6988290"/>
              <a:gd name="connsiteX1" fmla="*/ 7858217 w 7858309"/>
              <a:gd name="connsiteY1" fmla="*/ 0 h 6988290"/>
              <a:gd name="connsiteX2" fmla="*/ 7856563 w 7858309"/>
              <a:gd name="connsiteY2" fmla="*/ 6978597 h 6988290"/>
              <a:gd name="connsiteX3" fmla="*/ 0 w 7858309"/>
              <a:gd name="connsiteY3" fmla="*/ 6988290 h 6988290"/>
              <a:gd name="connsiteX4" fmla="*/ 2046 w 7858309"/>
              <a:gd name="connsiteY4" fmla="*/ 4265 h 6988290"/>
              <a:gd name="connsiteX0" fmla="*/ 2046 w 7858609"/>
              <a:gd name="connsiteY0" fmla="*/ 4265 h 6988290"/>
              <a:gd name="connsiteX1" fmla="*/ 7858217 w 7858609"/>
              <a:gd name="connsiteY1" fmla="*/ 0 h 6988290"/>
              <a:gd name="connsiteX2" fmla="*/ 7858609 w 7858609"/>
              <a:gd name="connsiteY2" fmla="*/ 6975365 h 6988290"/>
              <a:gd name="connsiteX3" fmla="*/ 0 w 7858609"/>
              <a:gd name="connsiteY3" fmla="*/ 6988290 h 6988290"/>
              <a:gd name="connsiteX4" fmla="*/ 2046 w 7858609"/>
              <a:gd name="connsiteY4" fmla="*/ 4265 h 698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609" h="6988290">
                <a:moveTo>
                  <a:pt x="2046" y="4265"/>
                </a:moveTo>
                <a:lnTo>
                  <a:pt x="7858217" y="0"/>
                </a:lnTo>
                <a:cubicBezTo>
                  <a:pt x="7858859" y="2281767"/>
                  <a:pt x="7857967" y="4693598"/>
                  <a:pt x="7858609" y="6975365"/>
                </a:cubicBezTo>
                <a:lnTo>
                  <a:pt x="0" y="6988290"/>
                </a:lnTo>
                <a:lnTo>
                  <a:pt x="2046" y="4265"/>
                </a:lnTo>
                <a:close/>
              </a:path>
            </a:pathLst>
          </a:custGeom>
          <a:solidFill>
            <a:schemeClr val="bg1"/>
          </a:solidFill>
        </p:spPr>
      </p:pic>
      <p:pic>
        <p:nvPicPr>
          <p:cNvPr id="8" name="Tijdelijke aanduiding voor afbeelding 7">
            <a:extLst>
              <a:ext uri="{FF2B5EF4-FFF2-40B4-BE49-F238E27FC236}">
                <a16:creationId xmlns:a16="http://schemas.microsoft.com/office/drawing/2014/main" id="{B4B922E3-CB1E-4BC1-9C97-7A52D607636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p:blipFill>
        <p:spPr>
          <a:xfrm>
            <a:off x="7246991" y="1914525"/>
            <a:ext cx="4947557" cy="4947557"/>
          </a:xfrm>
        </p:spPr>
      </p:pic>
      <p:sp>
        <p:nvSpPr>
          <p:cNvPr id="4" name="Tijdelijke aanduiding voor tekst 3">
            <a:extLst>
              <a:ext uri="{FF2B5EF4-FFF2-40B4-BE49-F238E27FC236}">
                <a16:creationId xmlns:a16="http://schemas.microsoft.com/office/drawing/2014/main" id="{D6B40F1C-B1B9-41E4-8105-AE3393C5FE6B}"/>
              </a:ext>
            </a:extLst>
          </p:cNvPr>
          <p:cNvSpPr>
            <a:spLocks noGrp="1"/>
          </p:cNvSpPr>
          <p:nvPr>
            <p:ph type="body" sz="quarter" idx="12"/>
          </p:nvPr>
        </p:nvSpPr>
        <p:spPr>
          <a:xfrm>
            <a:off x="4949042" y="1800225"/>
            <a:ext cx="5747386" cy="739257"/>
          </a:xfrm>
        </p:spPr>
        <p:txBody>
          <a:bodyPr>
            <a:noAutofit/>
          </a:bodyPr>
          <a:lstStyle/>
          <a:p>
            <a:r>
              <a:rPr lang="nl-NL" sz="4400" b="1">
                <a:solidFill>
                  <a:srgbClr val="0070C0"/>
                </a:solidFill>
              </a:rPr>
              <a:t>Rosanne</a:t>
            </a:r>
          </a:p>
        </p:txBody>
      </p:sp>
      <p:sp>
        <p:nvSpPr>
          <p:cNvPr id="5" name="Tijdelijke aanduiding voor tekst 4">
            <a:extLst>
              <a:ext uri="{FF2B5EF4-FFF2-40B4-BE49-F238E27FC236}">
                <a16:creationId xmlns:a16="http://schemas.microsoft.com/office/drawing/2014/main" id="{EF09008E-0F3F-4DDA-8091-3A9D2464A3AC}"/>
              </a:ext>
            </a:extLst>
          </p:cNvPr>
          <p:cNvSpPr>
            <a:spLocks noGrp="1"/>
          </p:cNvSpPr>
          <p:nvPr>
            <p:ph type="body" sz="quarter" idx="13"/>
          </p:nvPr>
        </p:nvSpPr>
        <p:spPr>
          <a:xfrm>
            <a:off x="5141528" y="3560760"/>
            <a:ext cx="5362413" cy="1166326"/>
          </a:xfrm>
        </p:spPr>
        <p:txBody>
          <a:bodyPr/>
          <a:lstStyle/>
          <a:p>
            <a:r>
              <a:rPr lang="nl-NL"/>
              <a:t>Procesbeheerder</a:t>
            </a:r>
          </a:p>
        </p:txBody>
      </p:sp>
      <p:sp>
        <p:nvSpPr>
          <p:cNvPr id="6" name="Tijdelijke aanduiding voor tekst 5">
            <a:extLst>
              <a:ext uri="{FF2B5EF4-FFF2-40B4-BE49-F238E27FC236}">
                <a16:creationId xmlns:a16="http://schemas.microsoft.com/office/drawing/2014/main" id="{7D100A60-DCD7-4C5F-B2F6-FC2CC7EE4E5B}"/>
              </a:ext>
            </a:extLst>
          </p:cNvPr>
          <p:cNvSpPr>
            <a:spLocks noGrp="1"/>
          </p:cNvSpPr>
          <p:nvPr>
            <p:ph type="body" sz="quarter" idx="14"/>
          </p:nvPr>
        </p:nvSpPr>
        <p:spPr>
          <a:solidFill>
            <a:srgbClr val="0060A9">
              <a:alpha val="90000"/>
            </a:srgbClr>
          </a:solidFill>
        </p:spPr>
        <p:txBody>
          <a:bodyPr>
            <a:normAutofit fontScale="25000" lnSpcReduction="20000"/>
          </a:bodyPr>
          <a:lstStyle/>
          <a:p>
            <a:endParaRPr lang="nl-NL"/>
          </a:p>
        </p:txBody>
      </p:sp>
      <p:sp>
        <p:nvSpPr>
          <p:cNvPr id="7" name="Tijdelijke aanduiding voor tekst 6">
            <a:extLst>
              <a:ext uri="{FF2B5EF4-FFF2-40B4-BE49-F238E27FC236}">
                <a16:creationId xmlns:a16="http://schemas.microsoft.com/office/drawing/2014/main" id="{CF8F0B57-7785-4B4D-81A9-F41B0E40BC09}"/>
              </a:ext>
            </a:extLst>
          </p:cNvPr>
          <p:cNvSpPr>
            <a:spLocks noGrp="1"/>
          </p:cNvSpPr>
          <p:nvPr>
            <p:ph type="body" sz="quarter" idx="15"/>
          </p:nvPr>
        </p:nvSpPr>
        <p:spPr>
          <a:xfrm>
            <a:off x="4949042" y="2526987"/>
            <a:ext cx="5747386" cy="739257"/>
          </a:xfrm>
        </p:spPr>
        <p:txBody>
          <a:bodyPr>
            <a:noAutofit/>
          </a:bodyPr>
          <a:lstStyle/>
          <a:p>
            <a:r>
              <a:rPr lang="nl-NL" sz="3800">
                <a:solidFill>
                  <a:srgbClr val="0070C0"/>
                </a:solidFill>
              </a:rPr>
              <a:t>Van Dooren</a:t>
            </a:r>
          </a:p>
        </p:txBody>
      </p:sp>
      <p:sp>
        <p:nvSpPr>
          <p:cNvPr id="10" name="Tijdelijke aanduiding voor tekst 3">
            <a:extLst>
              <a:ext uri="{FF2B5EF4-FFF2-40B4-BE49-F238E27FC236}">
                <a16:creationId xmlns:a16="http://schemas.microsoft.com/office/drawing/2014/main" id="{D93E3EB9-BE54-44CA-A6A5-07E43871CE22}"/>
              </a:ext>
            </a:extLst>
          </p:cNvPr>
          <p:cNvSpPr txBox="1">
            <a:spLocks/>
          </p:cNvSpPr>
          <p:nvPr/>
        </p:nvSpPr>
        <p:spPr>
          <a:xfrm>
            <a:off x="1757630" y="1800225"/>
            <a:ext cx="5747386" cy="739257"/>
          </a:xfrm>
          <a:prstGeom prst="rect">
            <a:avLst/>
          </a:prstGeom>
          <a:noFill/>
        </p:spPr>
        <p:txBody>
          <a:bodyPr vert="horz" lIns="252000" tIns="252000" rIns="252000" bIns="252000" rtlCol="0">
            <a:no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800" b="1">
                <a:solidFill>
                  <a:srgbClr val="0070C0"/>
                </a:solidFill>
              </a:rPr>
              <a:t>Jiska</a:t>
            </a:r>
          </a:p>
        </p:txBody>
      </p:sp>
      <p:sp>
        <p:nvSpPr>
          <p:cNvPr id="11" name="Tijdelijke aanduiding voor tekst 4">
            <a:extLst>
              <a:ext uri="{FF2B5EF4-FFF2-40B4-BE49-F238E27FC236}">
                <a16:creationId xmlns:a16="http://schemas.microsoft.com/office/drawing/2014/main" id="{0C3E805C-5F70-4A6F-A2A3-139D5F8DEDDE}"/>
              </a:ext>
            </a:extLst>
          </p:cNvPr>
          <p:cNvSpPr txBox="1">
            <a:spLocks/>
          </p:cNvSpPr>
          <p:nvPr/>
        </p:nvSpPr>
        <p:spPr>
          <a:xfrm>
            <a:off x="1950116" y="3560760"/>
            <a:ext cx="5362413" cy="1166326"/>
          </a:xfrm>
          <a:prstGeom prst="rect">
            <a:avLst/>
          </a:prstGeom>
          <a:noFill/>
        </p:spPr>
        <p:txBody>
          <a:bodyPr vert="horz" lIns="252000" tIns="252000" rIns="252000" bIns="2520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Succesmanager</a:t>
            </a:r>
          </a:p>
        </p:txBody>
      </p:sp>
      <p:sp>
        <p:nvSpPr>
          <p:cNvPr id="12" name="Tijdelijke aanduiding voor tekst 6">
            <a:extLst>
              <a:ext uri="{FF2B5EF4-FFF2-40B4-BE49-F238E27FC236}">
                <a16:creationId xmlns:a16="http://schemas.microsoft.com/office/drawing/2014/main" id="{4484F7A6-10DA-44C9-8D31-7D3460C19263}"/>
              </a:ext>
            </a:extLst>
          </p:cNvPr>
          <p:cNvSpPr txBox="1">
            <a:spLocks/>
          </p:cNvSpPr>
          <p:nvPr/>
        </p:nvSpPr>
        <p:spPr>
          <a:xfrm>
            <a:off x="1757630" y="2526987"/>
            <a:ext cx="5747386" cy="739257"/>
          </a:xfrm>
          <a:prstGeom prst="rect">
            <a:avLst/>
          </a:prstGeom>
          <a:noFill/>
        </p:spPr>
        <p:txBody>
          <a:bodyPr vert="horz" lIns="252000" tIns="252000" rIns="252000" bIns="252000" rtlCol="0">
            <a:noAutofit/>
          </a:bodyPr>
          <a:lstStyle>
            <a:lvl1pPr marL="0" indent="0" algn="ctr" defTabSz="914400" rtl="0" eaLnBrk="1" latinLnBrk="0" hangingPunct="1">
              <a:lnSpc>
                <a:spcPct val="90000"/>
              </a:lnSpc>
              <a:spcBef>
                <a:spcPts val="1000"/>
              </a:spcBef>
              <a:buFont typeface="Arial" panose="020B0604020202020204" pitchFamily="34" charset="0"/>
              <a:buNone/>
              <a:defRPr sz="4400" b="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800">
                <a:solidFill>
                  <a:srgbClr val="0070C0"/>
                </a:solidFill>
              </a:rPr>
              <a:t>Van den Hengel</a:t>
            </a:r>
          </a:p>
        </p:txBody>
      </p:sp>
    </p:spTree>
    <p:custDataLst>
      <p:tags r:id="rId1"/>
    </p:custDataLst>
    <p:extLst>
      <p:ext uri="{BB962C8B-B14F-4D97-AF65-F5344CB8AC3E}">
        <p14:creationId xmlns:p14="http://schemas.microsoft.com/office/powerpoint/2010/main" val="154023783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persoon, man, kostuum, vasthouden&#10;&#10;Automatisch gegenereerde beschrijving">
            <a:extLst>
              <a:ext uri="{FF2B5EF4-FFF2-40B4-BE49-F238E27FC236}">
                <a16:creationId xmlns:a16="http://schemas.microsoft.com/office/drawing/2014/main" id="{4516842B-D9DD-4DD1-8094-9AA5E49A3A8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 r="10"/>
          <a:stretch>
            <a:fillRect/>
          </a:stretch>
        </p:blipFill>
        <p:spPr/>
      </p:pic>
      <p:sp>
        <p:nvSpPr>
          <p:cNvPr id="3" name="Tijdelijke aanduiding voor tekst 2">
            <a:extLst>
              <a:ext uri="{FF2B5EF4-FFF2-40B4-BE49-F238E27FC236}">
                <a16:creationId xmlns:a16="http://schemas.microsoft.com/office/drawing/2014/main" id="{AC22F0B3-2DCA-4766-B801-8E9413EAB5A8}"/>
              </a:ext>
            </a:extLst>
          </p:cNvPr>
          <p:cNvSpPr>
            <a:spLocks noGrp="1"/>
          </p:cNvSpPr>
          <p:nvPr>
            <p:ph type="body" sz="quarter" idx="12"/>
          </p:nvPr>
        </p:nvSpPr>
        <p:spPr>
          <a:xfrm>
            <a:off x="864000" y="1233866"/>
            <a:ext cx="3625807" cy="964800"/>
          </a:xfrm>
        </p:spPr>
        <p:txBody>
          <a:bodyPr>
            <a:noAutofit/>
          </a:bodyPr>
          <a:lstStyle/>
          <a:p>
            <a:r>
              <a:rPr lang="nl-NL" sz="4000" b="1"/>
              <a:t>Cijfers</a:t>
            </a:r>
          </a:p>
        </p:txBody>
      </p:sp>
      <p:sp>
        <p:nvSpPr>
          <p:cNvPr id="4" name="Tijdelijke aanduiding voor tekst 3">
            <a:extLst>
              <a:ext uri="{FF2B5EF4-FFF2-40B4-BE49-F238E27FC236}">
                <a16:creationId xmlns:a16="http://schemas.microsoft.com/office/drawing/2014/main" id="{07011FA9-48B5-47AD-904D-97934522E8EE}"/>
              </a:ext>
            </a:extLst>
          </p:cNvPr>
          <p:cNvSpPr>
            <a:spLocks noGrp="1"/>
          </p:cNvSpPr>
          <p:nvPr>
            <p:ph type="body" sz="quarter" idx="13"/>
          </p:nvPr>
        </p:nvSpPr>
        <p:spPr>
          <a:xfrm>
            <a:off x="864000" y="2804842"/>
            <a:ext cx="5365848" cy="1973767"/>
          </a:xfrm>
        </p:spPr>
        <p:txBody>
          <a:bodyPr>
            <a:normAutofit/>
          </a:bodyPr>
          <a:lstStyle/>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Data inzichtelijk op InSite</a:t>
            </a:r>
          </a:p>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Standaard BI dashboards</a:t>
            </a:r>
          </a:p>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Gepubliceerde analyses</a:t>
            </a:r>
          </a:p>
        </p:txBody>
      </p:sp>
      <p:sp>
        <p:nvSpPr>
          <p:cNvPr id="5" name="Tijdelijke aanduiding voor tekst 4">
            <a:extLst>
              <a:ext uri="{FF2B5EF4-FFF2-40B4-BE49-F238E27FC236}">
                <a16:creationId xmlns:a16="http://schemas.microsoft.com/office/drawing/2014/main" id="{AE429AE4-6765-4586-B507-4FEE7ACDCC9D}"/>
              </a:ext>
            </a:extLst>
          </p:cNvPr>
          <p:cNvSpPr>
            <a:spLocks noGrp="1"/>
          </p:cNvSpPr>
          <p:nvPr>
            <p:ph type="body" sz="quarter" idx="14"/>
          </p:nvPr>
        </p:nvSpPr>
        <p:spPr/>
        <p:txBody>
          <a:bodyPr>
            <a:normAutofit fontScale="25000" lnSpcReduction="20000"/>
          </a:bodyPr>
          <a:lstStyle/>
          <a:p>
            <a:endParaRPr lang="nl-NL"/>
          </a:p>
        </p:txBody>
      </p:sp>
    </p:spTree>
    <p:extLst>
      <p:ext uri="{BB962C8B-B14F-4D97-AF65-F5344CB8AC3E}">
        <p14:creationId xmlns:p14="http://schemas.microsoft.com/office/powerpoint/2010/main" val="30886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82E51-7722-4503-80D0-0A00623FC0D5}"/>
              </a:ext>
            </a:extLst>
          </p:cNvPr>
          <p:cNvSpPr>
            <a:spLocks noGrp="1"/>
          </p:cNvSpPr>
          <p:nvPr>
            <p:ph type="title"/>
          </p:nvPr>
        </p:nvSpPr>
        <p:spPr/>
        <p:txBody>
          <a:bodyPr/>
          <a:lstStyle/>
          <a:p>
            <a:pPr algn="ctr"/>
            <a:r>
              <a:rPr lang="nl-NL">
                <a:latin typeface="+mj-lt"/>
              </a:rPr>
              <a:t>Demo op AFAS InSite</a:t>
            </a:r>
          </a:p>
        </p:txBody>
      </p:sp>
    </p:spTree>
    <p:extLst>
      <p:ext uri="{BB962C8B-B14F-4D97-AF65-F5344CB8AC3E}">
        <p14:creationId xmlns:p14="http://schemas.microsoft.com/office/powerpoint/2010/main" val="225166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A75F58C4-37A1-4F40-99A0-4F3934A4E48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0" y="-13189"/>
            <a:ext cx="12192000" cy="6856998"/>
          </a:xfrm>
        </p:spPr>
      </p:pic>
      <p:sp>
        <p:nvSpPr>
          <p:cNvPr id="3" name="Tijdelijke aanduiding voor tekst 2">
            <a:extLst>
              <a:ext uri="{FF2B5EF4-FFF2-40B4-BE49-F238E27FC236}">
                <a16:creationId xmlns:a16="http://schemas.microsoft.com/office/drawing/2014/main" id="{130737D1-D464-4E39-BBF1-78A6A9828B88}"/>
              </a:ext>
            </a:extLst>
          </p:cNvPr>
          <p:cNvSpPr>
            <a:spLocks noGrp="1"/>
          </p:cNvSpPr>
          <p:nvPr>
            <p:ph type="body" sz="quarter" idx="12"/>
          </p:nvPr>
        </p:nvSpPr>
        <p:spPr>
          <a:xfrm>
            <a:off x="863999" y="864000"/>
            <a:ext cx="7180666" cy="964800"/>
          </a:xfrm>
        </p:spPr>
        <p:txBody>
          <a:bodyPr>
            <a:noAutofit/>
          </a:bodyPr>
          <a:lstStyle/>
          <a:p>
            <a:r>
              <a:rPr lang="nl-NL" sz="4000" b="1"/>
              <a:t>Van ‘AFAS InSite’ naar ‘Ons InSite’</a:t>
            </a:r>
          </a:p>
        </p:txBody>
      </p:sp>
      <p:sp>
        <p:nvSpPr>
          <p:cNvPr id="4" name="Tijdelijke aanduiding voor tekst 3">
            <a:extLst>
              <a:ext uri="{FF2B5EF4-FFF2-40B4-BE49-F238E27FC236}">
                <a16:creationId xmlns:a16="http://schemas.microsoft.com/office/drawing/2014/main" id="{F74C92BD-4465-4C73-AC02-6787C8B17D39}"/>
              </a:ext>
            </a:extLst>
          </p:cNvPr>
          <p:cNvSpPr>
            <a:spLocks noGrp="1"/>
          </p:cNvSpPr>
          <p:nvPr>
            <p:ph type="body" sz="quarter" idx="13"/>
          </p:nvPr>
        </p:nvSpPr>
        <p:spPr>
          <a:xfrm>
            <a:off x="864000" y="2743200"/>
            <a:ext cx="5382688" cy="1993187"/>
          </a:xfrm>
        </p:spPr>
        <p:txBody>
          <a:bodyPr>
            <a:normAutofit fontScale="92500"/>
          </a:bodyPr>
          <a:lstStyle/>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Wees creatief</a:t>
            </a:r>
          </a:p>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Maak het leuk</a:t>
            </a:r>
          </a:p>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Wat is typisch iets voor jou organisatie?</a:t>
            </a:r>
          </a:p>
          <a:p>
            <a:pPr marL="342900" indent="-342900">
              <a:buFont typeface="Arial" panose="020B0604020202020204" pitchFamily="34" charset="0"/>
              <a:buChar char="•"/>
            </a:pPr>
            <a:r>
              <a:rPr lang="nl-NL" sz="2000">
                <a:latin typeface="Roboto" panose="02000000000000000000" pitchFamily="2" charset="0"/>
                <a:ea typeface="Roboto" panose="02000000000000000000" pitchFamily="2" charset="0"/>
              </a:rPr>
              <a:t>Voorbeelden</a:t>
            </a:r>
          </a:p>
          <a:p>
            <a:pPr marL="342900" indent="-342900">
              <a:buFont typeface="Arial" panose="020B0604020202020204" pitchFamily="34" charset="0"/>
              <a:buChar char="•"/>
            </a:pPr>
            <a:endParaRPr lang="nl-NL"/>
          </a:p>
        </p:txBody>
      </p:sp>
      <p:sp>
        <p:nvSpPr>
          <p:cNvPr id="5" name="Tijdelijke aanduiding voor tekst 4">
            <a:extLst>
              <a:ext uri="{FF2B5EF4-FFF2-40B4-BE49-F238E27FC236}">
                <a16:creationId xmlns:a16="http://schemas.microsoft.com/office/drawing/2014/main" id="{B0034F02-69ED-48D7-AEDF-26F2456E094C}"/>
              </a:ext>
            </a:extLst>
          </p:cNvPr>
          <p:cNvSpPr>
            <a:spLocks noGrp="1"/>
          </p:cNvSpPr>
          <p:nvPr>
            <p:ph type="body" sz="quarter" idx="14"/>
          </p:nvPr>
        </p:nvSpPr>
        <p:spPr/>
        <p:txBody>
          <a:bodyPr>
            <a:normAutofit fontScale="25000" lnSpcReduction="20000"/>
          </a:bodyPr>
          <a:lstStyle/>
          <a:p>
            <a:endParaRPr lang="nl-NL"/>
          </a:p>
        </p:txBody>
      </p:sp>
    </p:spTree>
    <p:extLst>
      <p:ext uri="{BB962C8B-B14F-4D97-AF65-F5344CB8AC3E}">
        <p14:creationId xmlns:p14="http://schemas.microsoft.com/office/powerpoint/2010/main" val="315946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C340380-9E78-463C-BF43-39349BDA3000}"/>
              </a:ext>
            </a:extLst>
          </p:cNvPr>
          <p:cNvSpPr>
            <a:spLocks noGrp="1"/>
          </p:cNvSpPr>
          <p:nvPr>
            <p:ph type="body" sz="quarter" idx="14"/>
          </p:nvPr>
        </p:nvSpPr>
        <p:spPr>
          <a:solidFill>
            <a:srgbClr val="0060A9">
              <a:alpha val="90000"/>
            </a:srgbClr>
          </a:solidFill>
        </p:spPr>
        <p:txBody>
          <a:bodyPr>
            <a:normAutofit fontScale="25000" lnSpcReduction="20000"/>
          </a:bodyPr>
          <a:lstStyle/>
          <a:p>
            <a:endParaRPr lang="nl-NL"/>
          </a:p>
        </p:txBody>
      </p:sp>
      <p:pic>
        <p:nvPicPr>
          <p:cNvPr id="4" name="Picture 2">
            <a:extLst>
              <a:ext uri="{FF2B5EF4-FFF2-40B4-BE49-F238E27FC236}">
                <a16:creationId xmlns:a16="http://schemas.microsoft.com/office/drawing/2014/main" id="{75F4C944-F082-4324-8344-EAA652FB1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0"/>
            <a:ext cx="5616445" cy="67192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2A33B02-46B6-4C6F-85D2-3A20DE4F5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156" y="-5685"/>
            <a:ext cx="5794659" cy="41353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9748CC8-1338-4D41-A5EB-06FE87B16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5" y="138796"/>
            <a:ext cx="5733743" cy="36441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984E002-B703-4B06-89FE-69F090BC2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636" y="3497076"/>
            <a:ext cx="5046500" cy="3241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BAFA81F-1650-4F7C-89CC-C879EDB985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0841" y="3384116"/>
            <a:ext cx="59817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schermafbeelding&#10;&#10;Automatisch gegenereerde beschrijving">
            <a:extLst>
              <a:ext uri="{FF2B5EF4-FFF2-40B4-BE49-F238E27FC236}">
                <a16:creationId xmlns:a16="http://schemas.microsoft.com/office/drawing/2014/main" id="{31E7E4B7-C786-4758-841C-4E0545C01F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9683" y="1487357"/>
            <a:ext cx="8808111" cy="3770884"/>
          </a:xfrm>
          <a:prstGeom prst="rect">
            <a:avLst/>
          </a:prstGeom>
        </p:spPr>
      </p:pic>
    </p:spTree>
    <p:extLst>
      <p:ext uri="{BB962C8B-B14F-4D97-AF65-F5344CB8AC3E}">
        <p14:creationId xmlns:p14="http://schemas.microsoft.com/office/powerpoint/2010/main" val="427946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82E51-7722-4503-80D0-0A00623FC0D5}"/>
              </a:ext>
            </a:extLst>
          </p:cNvPr>
          <p:cNvSpPr>
            <a:spLocks noGrp="1"/>
          </p:cNvSpPr>
          <p:nvPr>
            <p:ph type="title"/>
          </p:nvPr>
        </p:nvSpPr>
        <p:spPr/>
        <p:txBody>
          <a:bodyPr/>
          <a:lstStyle/>
          <a:p>
            <a:pPr algn="ctr"/>
            <a:r>
              <a:rPr lang="nl-NL">
                <a:latin typeface="+mj-lt"/>
              </a:rPr>
              <a:t>Demo op AFAS InSite</a:t>
            </a:r>
          </a:p>
        </p:txBody>
      </p:sp>
    </p:spTree>
    <p:extLst>
      <p:ext uri="{BB962C8B-B14F-4D97-AF65-F5344CB8AC3E}">
        <p14:creationId xmlns:p14="http://schemas.microsoft.com/office/powerpoint/2010/main" val="398603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8405F61F-4503-46BC-BF53-73F6866E05B6}"/>
              </a:ext>
            </a:extLst>
          </p:cNvPr>
          <p:cNvSpPr/>
          <p:nvPr/>
        </p:nvSpPr>
        <p:spPr>
          <a:xfrm>
            <a:off x="-21251" y="0"/>
            <a:ext cx="591917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 name="Titel 1">
            <a:extLst>
              <a:ext uri="{FF2B5EF4-FFF2-40B4-BE49-F238E27FC236}">
                <a16:creationId xmlns:a16="http://schemas.microsoft.com/office/drawing/2014/main" id="{3BB117B4-E1AB-47D0-990D-B608E0062808}"/>
              </a:ext>
            </a:extLst>
          </p:cNvPr>
          <p:cNvSpPr>
            <a:spLocks noGrp="1"/>
          </p:cNvSpPr>
          <p:nvPr>
            <p:ph type="title"/>
          </p:nvPr>
        </p:nvSpPr>
        <p:spPr>
          <a:xfrm>
            <a:off x="6452822" y="2703121"/>
            <a:ext cx="4548027" cy="1029164"/>
          </a:xfrm>
        </p:spPr>
        <p:txBody>
          <a:bodyPr>
            <a:normAutofit/>
          </a:bodyPr>
          <a:lstStyle/>
          <a:p>
            <a:pPr algn="ctr"/>
            <a:r>
              <a:rPr lang="nl-NL" sz="4800" b="1">
                <a:latin typeface="+mj-lt"/>
              </a:rPr>
              <a:t>Stappenplan</a:t>
            </a:r>
          </a:p>
        </p:txBody>
      </p:sp>
      <p:sp>
        <p:nvSpPr>
          <p:cNvPr id="29" name="Ovaal 28">
            <a:extLst>
              <a:ext uri="{FF2B5EF4-FFF2-40B4-BE49-F238E27FC236}">
                <a16:creationId xmlns:a16="http://schemas.microsoft.com/office/drawing/2014/main" id="{133D6646-E6A1-4C52-8413-32D1447BC898}"/>
              </a:ext>
            </a:extLst>
          </p:cNvPr>
          <p:cNvSpPr/>
          <p:nvPr/>
        </p:nvSpPr>
        <p:spPr>
          <a:xfrm>
            <a:off x="1269682" y="1984291"/>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0" name="Ovaal 29">
            <a:extLst>
              <a:ext uri="{FF2B5EF4-FFF2-40B4-BE49-F238E27FC236}">
                <a16:creationId xmlns:a16="http://schemas.microsoft.com/office/drawing/2014/main" id="{B50AA6F1-933E-4E55-BF02-A2B0BDD17647}"/>
              </a:ext>
            </a:extLst>
          </p:cNvPr>
          <p:cNvSpPr/>
          <p:nvPr/>
        </p:nvSpPr>
        <p:spPr>
          <a:xfrm>
            <a:off x="1269682" y="140953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1" name="Ovaal 30">
            <a:extLst>
              <a:ext uri="{FF2B5EF4-FFF2-40B4-BE49-F238E27FC236}">
                <a16:creationId xmlns:a16="http://schemas.microsoft.com/office/drawing/2014/main" id="{E28BE808-3787-4532-BD3C-D28BCD3FBEFE}"/>
              </a:ext>
            </a:extLst>
          </p:cNvPr>
          <p:cNvSpPr/>
          <p:nvPr/>
        </p:nvSpPr>
        <p:spPr>
          <a:xfrm>
            <a:off x="1269682" y="255904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2" name="Ovaal 31">
            <a:extLst>
              <a:ext uri="{FF2B5EF4-FFF2-40B4-BE49-F238E27FC236}">
                <a16:creationId xmlns:a16="http://schemas.microsoft.com/office/drawing/2014/main" id="{54D38DE2-296B-4DC0-89A7-92CE83CF80CE}"/>
              </a:ext>
            </a:extLst>
          </p:cNvPr>
          <p:cNvSpPr/>
          <p:nvPr/>
        </p:nvSpPr>
        <p:spPr>
          <a:xfrm>
            <a:off x="1269682" y="3133797"/>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3" name="Ovaal 32">
            <a:extLst>
              <a:ext uri="{FF2B5EF4-FFF2-40B4-BE49-F238E27FC236}">
                <a16:creationId xmlns:a16="http://schemas.microsoft.com/office/drawing/2014/main" id="{26D8BC5E-1112-4D49-A074-1BCE2A036F08}"/>
              </a:ext>
            </a:extLst>
          </p:cNvPr>
          <p:cNvSpPr/>
          <p:nvPr/>
        </p:nvSpPr>
        <p:spPr>
          <a:xfrm>
            <a:off x="1269682" y="430122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cxnSp>
        <p:nvCxnSpPr>
          <p:cNvPr id="34" name="Rechte verbindingslijn 33">
            <a:extLst>
              <a:ext uri="{FF2B5EF4-FFF2-40B4-BE49-F238E27FC236}">
                <a16:creationId xmlns:a16="http://schemas.microsoft.com/office/drawing/2014/main" id="{C3A3BF10-8530-47B5-8385-E3A508C1CB4C}"/>
              </a:ext>
            </a:extLst>
          </p:cNvPr>
          <p:cNvCxnSpPr/>
          <p:nvPr/>
        </p:nvCxnSpPr>
        <p:spPr>
          <a:xfrm>
            <a:off x="1324210" y="1587930"/>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7F15157-0A0F-425B-8013-3093756CC190}"/>
              </a:ext>
            </a:extLst>
          </p:cNvPr>
          <p:cNvCxnSpPr/>
          <p:nvPr/>
        </p:nvCxnSpPr>
        <p:spPr>
          <a:xfrm>
            <a:off x="1324210" y="2162683"/>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EA890A4E-C268-4BF4-9C20-B475E0E596BE}"/>
              </a:ext>
            </a:extLst>
          </p:cNvPr>
          <p:cNvCxnSpPr/>
          <p:nvPr/>
        </p:nvCxnSpPr>
        <p:spPr>
          <a:xfrm>
            <a:off x="1324210" y="2737436"/>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EBA06F5E-2192-4473-A154-C54B29D25298}"/>
              </a:ext>
            </a:extLst>
          </p:cNvPr>
          <p:cNvCxnSpPr/>
          <p:nvPr/>
        </p:nvCxnSpPr>
        <p:spPr>
          <a:xfrm>
            <a:off x="1324210" y="3312189"/>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Rechthoek 37">
            <a:extLst>
              <a:ext uri="{FF2B5EF4-FFF2-40B4-BE49-F238E27FC236}">
                <a16:creationId xmlns:a16="http://schemas.microsoft.com/office/drawing/2014/main" id="{F8C1CDAC-7E08-481F-82F6-EF58F8EE2F59}"/>
              </a:ext>
            </a:extLst>
          </p:cNvPr>
          <p:cNvSpPr/>
          <p:nvPr/>
        </p:nvSpPr>
        <p:spPr>
          <a:xfrm>
            <a:off x="316252" y="1317334"/>
            <a:ext cx="931730"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a:solidFill>
                  <a:srgbClr val="0060A9"/>
                </a:solidFill>
                <a:latin typeface="Roboto Black" panose="02000000000000000000" pitchFamily="2" charset="0"/>
                <a:ea typeface="Roboto Black" panose="02000000000000000000" pitchFamily="2" charset="0"/>
              </a:rPr>
              <a:t>Onderzoek</a:t>
            </a:r>
            <a:br>
              <a:rPr kumimoji="0" lang="nl-NL" sz="1200" b="0" i="0" u="none" strike="noStrike" kern="1200" cap="none" spc="0" normalizeH="0" baseline="0" noProof="0">
                <a:ln>
                  <a:noFill/>
                </a:ln>
                <a:solidFill>
                  <a:srgbClr val="0060A9"/>
                </a:solidFill>
                <a:effectLst/>
                <a:uLnTx/>
                <a:uFillTx/>
                <a:latin typeface="Roboto Black" panose="02000000000000000000" pitchFamily="2" charset="0"/>
                <a:ea typeface="Roboto Black" panose="02000000000000000000" pitchFamily="2" charset="0"/>
                <a:cs typeface="+mn-cs"/>
              </a:rPr>
            </a:br>
            <a:endParaRPr kumimoji="0" lang="nl-NL" sz="1200" b="0" i="1" u="none" strike="noStrike" kern="1200" cap="none" spc="0" normalizeH="0" baseline="0" noProof="0">
              <a:ln>
                <a:noFill/>
              </a:ln>
              <a:solidFill>
                <a:srgbClr val="0060A9"/>
              </a:solidFill>
              <a:effectLst/>
              <a:uLnTx/>
              <a:uFillTx/>
              <a:latin typeface="Roboto"/>
              <a:ea typeface="+mn-ea"/>
              <a:cs typeface="+mn-cs"/>
            </a:endParaRPr>
          </a:p>
        </p:txBody>
      </p:sp>
      <p:sp>
        <p:nvSpPr>
          <p:cNvPr id="39" name="Rechthoek 38">
            <a:extLst>
              <a:ext uri="{FF2B5EF4-FFF2-40B4-BE49-F238E27FC236}">
                <a16:creationId xmlns:a16="http://schemas.microsoft.com/office/drawing/2014/main" id="{525E6C2D-22DC-4F70-AD31-7E42F0768E08}"/>
              </a:ext>
            </a:extLst>
          </p:cNvPr>
          <p:cNvSpPr/>
          <p:nvPr/>
        </p:nvSpPr>
        <p:spPr>
          <a:xfrm>
            <a:off x="503406" y="5414437"/>
            <a:ext cx="737701" cy="276999"/>
          </a:xfrm>
          <a:prstGeom prst="rect">
            <a:avLst/>
          </a:prstGeom>
        </p:spPr>
        <p:txBody>
          <a:bodyPr wrap="non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a:solidFill>
                  <a:srgbClr val="0060A9"/>
                </a:solidFill>
                <a:latin typeface="Roboto Black"/>
                <a:ea typeface="Roboto Black" panose="02000000000000000000" pitchFamily="2" charset="0"/>
              </a:rPr>
              <a:t>Bouwen</a:t>
            </a:r>
            <a:endParaRPr kumimoji="0" lang="nl-NL" sz="1200" b="1" i="1" u="none" strike="noStrike" kern="1200" cap="none" spc="0" normalizeH="0" baseline="0" noProof="0">
              <a:ln>
                <a:noFill/>
              </a:ln>
              <a:solidFill>
                <a:srgbClr val="0060A9"/>
              </a:solidFill>
              <a:effectLst/>
              <a:uLnTx/>
              <a:uFillTx/>
              <a:latin typeface="Roboto Black"/>
            </a:endParaRPr>
          </a:p>
        </p:txBody>
      </p:sp>
      <p:sp>
        <p:nvSpPr>
          <p:cNvPr id="40" name="Rechthoek 39">
            <a:extLst>
              <a:ext uri="{FF2B5EF4-FFF2-40B4-BE49-F238E27FC236}">
                <a16:creationId xmlns:a16="http://schemas.microsoft.com/office/drawing/2014/main" id="{130D8B5C-3368-430B-9E22-9CF3EB40A8F3}"/>
              </a:ext>
            </a:extLst>
          </p:cNvPr>
          <p:cNvSpPr/>
          <p:nvPr/>
        </p:nvSpPr>
        <p:spPr>
          <a:xfrm>
            <a:off x="1378738" y="1325566"/>
            <a:ext cx="302999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A1F24">
                    <a:lumMod val="75000"/>
                    <a:lumOff val="25000"/>
                  </a:srgbClr>
                </a:solidFill>
                <a:latin typeface="Roboto" panose="02000000000000000000" pitchFamily="2" charset="0"/>
                <a:ea typeface="Roboto" panose="02000000000000000000" pitchFamily="2" charset="0"/>
              </a:rPr>
              <a:t>Verdiep je in de mogelijkheden van InSite</a:t>
            </a:r>
            <a:endPar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sp>
        <p:nvSpPr>
          <p:cNvPr id="41" name="Rechthoek 40">
            <a:extLst>
              <a:ext uri="{FF2B5EF4-FFF2-40B4-BE49-F238E27FC236}">
                <a16:creationId xmlns:a16="http://schemas.microsoft.com/office/drawing/2014/main" id="{601EE104-BF42-4752-824C-B69C5FCE0004}"/>
              </a:ext>
            </a:extLst>
          </p:cNvPr>
          <p:cNvSpPr/>
          <p:nvPr/>
        </p:nvSpPr>
        <p:spPr>
          <a:xfrm>
            <a:off x="1378738" y="2461401"/>
            <a:ext cx="34756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A1F24">
                    <a:lumMod val="75000"/>
                    <a:lumOff val="25000"/>
                  </a:srgbClr>
                </a:solidFill>
                <a:latin typeface="Roboto" panose="02000000000000000000" pitchFamily="2" charset="0"/>
                <a:ea typeface="Roboto" panose="02000000000000000000" pitchFamily="2" charset="0"/>
              </a:rPr>
              <a:t>Zorg voor draagvlak vanuit management/directie</a:t>
            </a:r>
            <a:endPar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sp>
        <p:nvSpPr>
          <p:cNvPr id="42" name="Rechthoek 41">
            <a:extLst>
              <a:ext uri="{FF2B5EF4-FFF2-40B4-BE49-F238E27FC236}">
                <a16:creationId xmlns:a16="http://schemas.microsoft.com/office/drawing/2014/main" id="{64D9D4F2-F7EF-4A61-A0B3-94247BF1CE6B}"/>
              </a:ext>
            </a:extLst>
          </p:cNvPr>
          <p:cNvSpPr/>
          <p:nvPr/>
        </p:nvSpPr>
        <p:spPr>
          <a:xfrm>
            <a:off x="1378738" y="1901786"/>
            <a:ext cx="31422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A1F24">
                    <a:lumMod val="75000"/>
                    <a:lumOff val="25000"/>
                  </a:srgbClr>
                </a:solidFill>
                <a:latin typeface="Roboto" panose="02000000000000000000" pitchFamily="2" charset="0"/>
                <a:ea typeface="Roboto" panose="02000000000000000000" pitchFamily="2" charset="0"/>
              </a:rPr>
              <a:t>Inventariseer de behoefte in de organisatie</a:t>
            </a:r>
            <a:endPar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sp>
        <p:nvSpPr>
          <p:cNvPr id="43" name="Rechthoek 42">
            <a:extLst>
              <a:ext uri="{FF2B5EF4-FFF2-40B4-BE49-F238E27FC236}">
                <a16:creationId xmlns:a16="http://schemas.microsoft.com/office/drawing/2014/main" id="{8CBD9F4E-5A04-4E14-BA26-833C876F28CF}"/>
              </a:ext>
            </a:extLst>
          </p:cNvPr>
          <p:cNvSpPr/>
          <p:nvPr/>
        </p:nvSpPr>
        <p:spPr>
          <a:xfrm>
            <a:off x="1378738" y="3044736"/>
            <a:ext cx="451918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rPr>
              <a:t>Betrek de juiste </a:t>
            </a:r>
            <a:r>
              <a:rPr lang="nl-NL" sz="1200">
                <a:solidFill>
                  <a:srgbClr val="1A1F24">
                    <a:lumMod val="75000"/>
                    <a:lumOff val="25000"/>
                  </a:srgbClr>
                </a:solidFill>
                <a:latin typeface="Roboto" panose="02000000000000000000" pitchFamily="2" charset="0"/>
                <a:ea typeface="Roboto" panose="02000000000000000000" pitchFamily="2" charset="0"/>
              </a:rPr>
              <a:t>personen voor content, huisstijl en look en feel</a:t>
            </a:r>
            <a:endPar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sp>
        <p:nvSpPr>
          <p:cNvPr id="44" name="Rechthoek 43">
            <a:extLst>
              <a:ext uri="{FF2B5EF4-FFF2-40B4-BE49-F238E27FC236}">
                <a16:creationId xmlns:a16="http://schemas.microsoft.com/office/drawing/2014/main" id="{06D3A5FC-B08E-4D10-8C8E-FAFD6BE9AE24}"/>
              </a:ext>
            </a:extLst>
          </p:cNvPr>
          <p:cNvSpPr/>
          <p:nvPr/>
        </p:nvSpPr>
        <p:spPr>
          <a:xfrm>
            <a:off x="1378738" y="4214408"/>
            <a:ext cx="145745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rPr>
              <a:t>Bepaal de indeling</a:t>
            </a:r>
          </a:p>
        </p:txBody>
      </p:sp>
      <p:sp>
        <p:nvSpPr>
          <p:cNvPr id="45" name="Rechthoek 44">
            <a:extLst>
              <a:ext uri="{FF2B5EF4-FFF2-40B4-BE49-F238E27FC236}">
                <a16:creationId xmlns:a16="http://schemas.microsoft.com/office/drawing/2014/main" id="{6AE4FD93-F95D-45CF-A2A8-E1BA3A064B62}"/>
              </a:ext>
            </a:extLst>
          </p:cNvPr>
          <p:cNvSpPr/>
          <p:nvPr/>
        </p:nvSpPr>
        <p:spPr>
          <a:xfrm>
            <a:off x="1" y="2468566"/>
            <a:ext cx="124110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a:solidFill>
                  <a:srgbClr val="0060A9"/>
                </a:solidFill>
                <a:latin typeface="Roboto Black" panose="02000000000000000000" pitchFamily="2" charset="0"/>
                <a:ea typeface="Roboto Black" panose="02000000000000000000" pitchFamily="2" charset="0"/>
              </a:rPr>
              <a:t>Voorbereiding</a:t>
            </a:r>
            <a:br>
              <a:rPr kumimoji="0" lang="nl-NL" sz="1200" b="0" i="0" u="none" strike="noStrike" kern="1200" cap="none" spc="0" normalizeH="0" baseline="0" noProof="0">
                <a:ln>
                  <a:noFill/>
                </a:ln>
                <a:solidFill>
                  <a:srgbClr val="0060A9"/>
                </a:solidFill>
                <a:effectLst/>
                <a:uLnTx/>
                <a:uFillTx/>
                <a:latin typeface="Roboto Black" panose="02000000000000000000" pitchFamily="2" charset="0"/>
                <a:ea typeface="Roboto Black" panose="02000000000000000000" pitchFamily="2" charset="0"/>
                <a:cs typeface="+mn-cs"/>
              </a:rPr>
            </a:br>
            <a:endParaRPr kumimoji="0" lang="nl-NL" sz="1200" b="0" i="1" u="none" strike="noStrike" kern="1200" cap="none" spc="0" normalizeH="0" baseline="0" noProof="0">
              <a:ln>
                <a:noFill/>
              </a:ln>
              <a:solidFill>
                <a:srgbClr val="0060A9"/>
              </a:solidFill>
              <a:effectLst/>
              <a:uLnTx/>
              <a:uFillTx/>
              <a:latin typeface="Roboto"/>
              <a:ea typeface="+mn-ea"/>
              <a:cs typeface="+mn-cs"/>
            </a:endParaRPr>
          </a:p>
        </p:txBody>
      </p:sp>
      <p:sp>
        <p:nvSpPr>
          <p:cNvPr id="46" name="Rechthoek 45">
            <a:extLst>
              <a:ext uri="{FF2B5EF4-FFF2-40B4-BE49-F238E27FC236}">
                <a16:creationId xmlns:a16="http://schemas.microsoft.com/office/drawing/2014/main" id="{FF1228FE-7C04-4302-A485-0D3D4A92E273}"/>
              </a:ext>
            </a:extLst>
          </p:cNvPr>
          <p:cNvSpPr/>
          <p:nvPr/>
        </p:nvSpPr>
        <p:spPr>
          <a:xfrm>
            <a:off x="1378738" y="4857732"/>
            <a:ext cx="229902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A1F24">
                    <a:lumMod val="75000"/>
                    <a:lumOff val="25000"/>
                  </a:srgbClr>
                </a:solidFill>
                <a:latin typeface="Roboto" panose="02000000000000000000" pitchFamily="2" charset="0"/>
                <a:ea typeface="Roboto" panose="02000000000000000000" pitchFamily="2" charset="0"/>
              </a:rPr>
              <a:t>Maak een </a:t>
            </a:r>
            <a:r>
              <a:rPr lang="nl-NL" sz="1200" err="1">
                <a:solidFill>
                  <a:srgbClr val="1A1F24">
                    <a:lumMod val="75000"/>
                    <a:lumOff val="25000"/>
                  </a:srgbClr>
                </a:solidFill>
                <a:latin typeface="Roboto" panose="02000000000000000000" pitchFamily="2" charset="0"/>
                <a:ea typeface="Roboto" panose="02000000000000000000" pitchFamily="2" charset="0"/>
              </a:rPr>
              <a:t>mock</a:t>
            </a:r>
            <a:r>
              <a:rPr lang="nl-NL" sz="1200">
                <a:solidFill>
                  <a:srgbClr val="1A1F24">
                    <a:lumMod val="75000"/>
                    <a:lumOff val="25000"/>
                  </a:srgbClr>
                </a:solidFill>
                <a:latin typeface="Roboto" panose="02000000000000000000" pitchFamily="2" charset="0"/>
                <a:ea typeface="Roboto" panose="02000000000000000000" pitchFamily="2" charset="0"/>
              </a:rPr>
              <a:t>-up per pagina </a:t>
            </a:r>
            <a:endPar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sp>
        <p:nvSpPr>
          <p:cNvPr id="47" name="Rechthoek 46">
            <a:extLst>
              <a:ext uri="{FF2B5EF4-FFF2-40B4-BE49-F238E27FC236}">
                <a16:creationId xmlns:a16="http://schemas.microsoft.com/office/drawing/2014/main" id="{58A82896-D0FB-4C21-B645-4129A97A7F97}"/>
              </a:ext>
            </a:extLst>
          </p:cNvPr>
          <p:cNvSpPr/>
          <p:nvPr/>
        </p:nvSpPr>
        <p:spPr>
          <a:xfrm>
            <a:off x="1378738" y="5395508"/>
            <a:ext cx="198644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A1F24">
                    <a:lumMod val="75000"/>
                    <a:lumOff val="25000"/>
                  </a:srgbClr>
                </a:solidFill>
                <a:latin typeface="Roboto" panose="02000000000000000000" pitchFamily="2" charset="0"/>
                <a:ea typeface="Roboto" panose="02000000000000000000" pitchFamily="2" charset="0"/>
              </a:rPr>
              <a:t>Start met bouwen in InSite</a:t>
            </a:r>
            <a:endParaRPr kumimoji="0" lang="nl-NL" sz="1200" b="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cxnSp>
        <p:nvCxnSpPr>
          <p:cNvPr id="48" name="Rechte verbindingslijn 47">
            <a:extLst>
              <a:ext uri="{FF2B5EF4-FFF2-40B4-BE49-F238E27FC236}">
                <a16:creationId xmlns:a16="http://schemas.microsoft.com/office/drawing/2014/main" id="{811E90FE-4947-496B-BE19-31FD292B4A61}"/>
              </a:ext>
            </a:extLst>
          </p:cNvPr>
          <p:cNvCxnSpPr/>
          <p:nvPr/>
        </p:nvCxnSpPr>
        <p:spPr>
          <a:xfrm>
            <a:off x="1324210" y="4504946"/>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2D4C25E2-31A0-4990-8001-9A7B1E558011}"/>
              </a:ext>
            </a:extLst>
          </p:cNvPr>
          <p:cNvCxnSpPr/>
          <p:nvPr/>
        </p:nvCxnSpPr>
        <p:spPr>
          <a:xfrm>
            <a:off x="1324210" y="5085971"/>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Ovaal 49">
            <a:extLst>
              <a:ext uri="{FF2B5EF4-FFF2-40B4-BE49-F238E27FC236}">
                <a16:creationId xmlns:a16="http://schemas.microsoft.com/office/drawing/2014/main" id="{903A7282-34E8-4C81-AD42-C0A71F91CD2F}"/>
              </a:ext>
            </a:extLst>
          </p:cNvPr>
          <p:cNvSpPr/>
          <p:nvPr/>
        </p:nvSpPr>
        <p:spPr>
          <a:xfrm>
            <a:off x="1279207" y="491082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1" name="Ovaal 50">
            <a:extLst>
              <a:ext uri="{FF2B5EF4-FFF2-40B4-BE49-F238E27FC236}">
                <a16:creationId xmlns:a16="http://schemas.microsoft.com/office/drawing/2014/main" id="{C21AA599-522E-4648-9022-AAC4462AF5FC}"/>
              </a:ext>
            </a:extLst>
          </p:cNvPr>
          <p:cNvSpPr/>
          <p:nvPr/>
        </p:nvSpPr>
        <p:spPr>
          <a:xfrm>
            <a:off x="1279207" y="5491853"/>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2" name="Rechthoek 51">
            <a:extLst>
              <a:ext uri="{FF2B5EF4-FFF2-40B4-BE49-F238E27FC236}">
                <a16:creationId xmlns:a16="http://schemas.microsoft.com/office/drawing/2014/main" id="{598B96BF-28F3-4CB4-8027-C106F7EBC712}"/>
              </a:ext>
            </a:extLst>
          </p:cNvPr>
          <p:cNvSpPr/>
          <p:nvPr/>
        </p:nvSpPr>
        <p:spPr>
          <a:xfrm>
            <a:off x="532788" y="4200995"/>
            <a:ext cx="760209"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0060A9"/>
                </a:solidFill>
                <a:effectLst/>
                <a:uLnTx/>
                <a:uFillTx/>
                <a:latin typeface="Roboto Black" panose="02000000000000000000" pitchFamily="2" charset="0"/>
                <a:ea typeface="Roboto Black" panose="02000000000000000000" pitchFamily="2" charset="0"/>
                <a:cs typeface="+mn-cs"/>
              </a:rPr>
              <a:t>Concept</a:t>
            </a:r>
            <a:br>
              <a:rPr kumimoji="0" lang="nl-NL" sz="1200" b="0" i="0" u="none" strike="noStrike" kern="1200" cap="none" spc="0" normalizeH="0" baseline="0" noProof="0">
                <a:ln>
                  <a:noFill/>
                </a:ln>
                <a:solidFill>
                  <a:srgbClr val="0060A9"/>
                </a:solidFill>
                <a:effectLst/>
                <a:uLnTx/>
                <a:uFillTx/>
                <a:latin typeface="Roboto Black" panose="02000000000000000000" pitchFamily="2" charset="0"/>
                <a:ea typeface="Roboto Black" panose="02000000000000000000" pitchFamily="2" charset="0"/>
                <a:cs typeface="+mn-cs"/>
              </a:rPr>
            </a:br>
            <a:endParaRPr kumimoji="0" lang="nl-NL" sz="1200" b="0" i="1" u="none" strike="noStrike" kern="1200" cap="none" spc="0" normalizeH="0" baseline="0" noProof="0">
              <a:ln>
                <a:noFill/>
              </a:ln>
              <a:solidFill>
                <a:srgbClr val="0060A9"/>
              </a:solidFill>
              <a:effectLst/>
              <a:uLnTx/>
              <a:uFillTx/>
              <a:latin typeface="Roboto"/>
              <a:ea typeface="+mn-ea"/>
              <a:cs typeface="+mn-cs"/>
            </a:endParaRPr>
          </a:p>
        </p:txBody>
      </p:sp>
      <p:cxnSp>
        <p:nvCxnSpPr>
          <p:cNvPr id="53" name="Rechte verbindingslijn 52">
            <a:extLst>
              <a:ext uri="{FF2B5EF4-FFF2-40B4-BE49-F238E27FC236}">
                <a16:creationId xmlns:a16="http://schemas.microsoft.com/office/drawing/2014/main" id="{5DEC334F-7664-4D83-A142-87E23A7254E7}"/>
              </a:ext>
            </a:extLst>
          </p:cNvPr>
          <p:cNvCxnSpPr>
            <a:cxnSpLocks/>
          </p:cNvCxnSpPr>
          <p:nvPr/>
        </p:nvCxnSpPr>
        <p:spPr>
          <a:xfrm>
            <a:off x="1324210" y="3814212"/>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6D691F1C-8180-4463-9B95-96EE2BD7070E}"/>
              </a:ext>
            </a:extLst>
          </p:cNvPr>
          <p:cNvSpPr/>
          <p:nvPr/>
        </p:nvSpPr>
        <p:spPr>
          <a:xfrm>
            <a:off x="1278646" y="368064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5" name="Rechthoek 54">
            <a:extLst>
              <a:ext uri="{FF2B5EF4-FFF2-40B4-BE49-F238E27FC236}">
                <a16:creationId xmlns:a16="http://schemas.microsoft.com/office/drawing/2014/main" id="{A4175D1C-F786-4465-B732-CAB9C1467D9A}"/>
              </a:ext>
            </a:extLst>
          </p:cNvPr>
          <p:cNvSpPr/>
          <p:nvPr/>
        </p:nvSpPr>
        <p:spPr>
          <a:xfrm>
            <a:off x="1378738" y="3591583"/>
            <a:ext cx="3178627" cy="276999"/>
          </a:xfrm>
          <a:prstGeom prst="rect">
            <a:avLst/>
          </a:prstGeom>
        </p:spPr>
        <p:txBody>
          <a:bodyPr wrap="none" anchor="t">
            <a:spAutoFit/>
          </a:bodyPr>
          <a:lstStyle/>
          <a:p>
            <a:pPr>
              <a:defRPr/>
            </a:pPr>
            <a:r>
              <a:rPr lang="nl-NL" sz="1200">
                <a:solidFill>
                  <a:srgbClr val="1A1F24"/>
                </a:solidFill>
                <a:latin typeface="Roboto" panose="02000000000000000000" pitchFamily="2" charset="0"/>
                <a:ea typeface="Roboto" panose="02000000000000000000" pitchFamily="2" charset="0"/>
              </a:rPr>
              <a:t>Vergeet je succesmanager niet te betrekken</a:t>
            </a:r>
            <a:endParaRPr kumimoji="0" lang="nl-NL" sz="1200" i="0" u="none" strike="noStrike" kern="1200" cap="none" spc="0" normalizeH="0" baseline="0" noProof="0">
              <a:ln>
                <a:noFill/>
              </a:ln>
              <a:solidFill>
                <a:srgbClr val="1A1F24">
                  <a:lumMod val="75000"/>
                  <a:lumOff val="25000"/>
                </a:srgbClr>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482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8" grpId="0"/>
      <p:bldP spid="39" grpId="0"/>
      <p:bldP spid="40" grpId="0"/>
      <p:bldP spid="41" grpId="0"/>
      <p:bldP spid="42" grpId="0"/>
      <p:bldP spid="43" grpId="0"/>
      <p:bldP spid="44" grpId="0"/>
      <p:bldP spid="45" grpId="0"/>
      <p:bldP spid="46" grpId="0"/>
      <p:bldP spid="47" grpId="0"/>
      <p:bldP spid="50" grpId="0" animBg="1"/>
      <p:bldP spid="51" grpId="0" animBg="1"/>
      <p:bldP spid="52" grpId="0"/>
      <p:bldP spid="54" grpId="0" animBg="1"/>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Tijdelijke aanduiding voor afbeelding 27" descr="Afbeelding met persoon, poseren, groep, foto&#10;&#10;Automatisch gegenereerde beschrijving">
            <a:extLst>
              <a:ext uri="{FF2B5EF4-FFF2-40B4-BE49-F238E27FC236}">
                <a16:creationId xmlns:a16="http://schemas.microsoft.com/office/drawing/2014/main" id="{0205BB19-9524-4B28-A533-2E68946F7D2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0" r="10"/>
          <a:stretch/>
        </p:blipFill>
        <p:spPr>
          <a:xfrm>
            <a:off x="-2493" y="0"/>
            <a:ext cx="12193944" cy="6861600"/>
          </a:xfrm>
        </p:spPr>
      </p:pic>
      <p:sp>
        <p:nvSpPr>
          <p:cNvPr id="8" name="Tijdelijke aanduiding voor tekst 7">
            <a:extLst>
              <a:ext uri="{FF2B5EF4-FFF2-40B4-BE49-F238E27FC236}">
                <a16:creationId xmlns:a16="http://schemas.microsoft.com/office/drawing/2014/main" id="{6E631912-8BC4-4F88-B889-0BB2FEA4CEE5}"/>
              </a:ext>
            </a:extLst>
          </p:cNvPr>
          <p:cNvSpPr>
            <a:spLocks noGrp="1"/>
          </p:cNvSpPr>
          <p:nvPr>
            <p:ph type="body" sz="quarter" idx="12"/>
          </p:nvPr>
        </p:nvSpPr>
        <p:spPr>
          <a:xfrm>
            <a:off x="864000" y="4059497"/>
            <a:ext cx="3152958" cy="739257"/>
          </a:xfrm>
        </p:spPr>
        <p:txBody>
          <a:bodyPr>
            <a:noAutofit/>
          </a:bodyPr>
          <a:lstStyle/>
          <a:p>
            <a:r>
              <a:rPr lang="nl-NL"/>
              <a:t>Meer rendement</a:t>
            </a:r>
          </a:p>
        </p:txBody>
      </p:sp>
      <p:sp>
        <p:nvSpPr>
          <p:cNvPr id="6" name="Tijdelijke aanduiding voor tekst 5">
            <a:extLst>
              <a:ext uri="{FF2B5EF4-FFF2-40B4-BE49-F238E27FC236}">
                <a16:creationId xmlns:a16="http://schemas.microsoft.com/office/drawing/2014/main" id="{C04A563D-6AE6-4359-9805-0F7164779B4B}"/>
              </a:ext>
            </a:extLst>
          </p:cNvPr>
          <p:cNvSpPr>
            <a:spLocks noGrp="1"/>
          </p:cNvSpPr>
          <p:nvPr>
            <p:ph type="body" sz="quarter" idx="13"/>
          </p:nvPr>
        </p:nvSpPr>
        <p:spPr/>
        <p:txBody>
          <a:bodyPr/>
          <a:lstStyle/>
          <a:p>
            <a:endParaRPr lang="nl-NL"/>
          </a:p>
        </p:txBody>
      </p:sp>
      <p:sp>
        <p:nvSpPr>
          <p:cNvPr id="83" name="Text Placeholder 6">
            <a:extLst>
              <a:ext uri="{FF2B5EF4-FFF2-40B4-BE49-F238E27FC236}">
                <a16:creationId xmlns:a16="http://schemas.microsoft.com/office/drawing/2014/main" id="{497C0D55-1461-4D4D-97AF-50FFD23B0B10}"/>
              </a:ext>
            </a:extLst>
          </p:cNvPr>
          <p:cNvSpPr>
            <a:spLocks noGrp="1"/>
          </p:cNvSpPr>
          <p:nvPr>
            <p:ph type="body" sz="quarter" idx="17"/>
          </p:nvPr>
        </p:nvSpPr>
        <p:spPr>
          <a:xfrm>
            <a:off x="864000" y="2707574"/>
            <a:ext cx="3152958" cy="1351923"/>
          </a:xfrm>
        </p:spPr>
        <p:txBody>
          <a:bodyPr/>
          <a:lstStyle/>
          <a:p>
            <a:r>
              <a:rPr lang="en-US" err="1"/>
              <a:t>Alle</a:t>
            </a:r>
            <a:r>
              <a:rPr lang="en-US"/>
              <a:t> </a:t>
            </a:r>
            <a:r>
              <a:rPr lang="en-US" err="1"/>
              <a:t>soorten</a:t>
            </a:r>
            <a:r>
              <a:rPr lang="en-US"/>
              <a:t> </a:t>
            </a:r>
            <a:r>
              <a:rPr lang="en-US" err="1"/>
              <a:t>organisaties</a:t>
            </a:r>
            <a:endParaRPr lang="en-US"/>
          </a:p>
        </p:txBody>
      </p:sp>
      <p:sp>
        <p:nvSpPr>
          <p:cNvPr id="7" name="Tijdelijke aanduiding voor tekst 6">
            <a:extLst>
              <a:ext uri="{FF2B5EF4-FFF2-40B4-BE49-F238E27FC236}">
                <a16:creationId xmlns:a16="http://schemas.microsoft.com/office/drawing/2014/main" id="{7A64A294-D79F-4518-A1B1-059D146FB67A}"/>
              </a:ext>
            </a:extLst>
          </p:cNvPr>
          <p:cNvSpPr>
            <a:spLocks noGrp="1"/>
          </p:cNvSpPr>
          <p:nvPr>
            <p:ph type="body" sz="quarter" idx="26"/>
          </p:nvPr>
        </p:nvSpPr>
        <p:spPr/>
        <p:txBody>
          <a:bodyPr>
            <a:normAutofit fontScale="25000" lnSpcReduction="20000"/>
          </a:bodyPr>
          <a:lstStyle/>
          <a:p>
            <a:endParaRPr lang="nl-NL"/>
          </a:p>
        </p:txBody>
      </p:sp>
      <p:sp>
        <p:nvSpPr>
          <p:cNvPr id="9" name="Tijdelijke aanduiding voor tekst 8">
            <a:extLst>
              <a:ext uri="{FF2B5EF4-FFF2-40B4-BE49-F238E27FC236}">
                <a16:creationId xmlns:a16="http://schemas.microsoft.com/office/drawing/2014/main" id="{D2FC817D-9107-49CC-B868-3AD56ACC9E66}"/>
              </a:ext>
            </a:extLst>
          </p:cNvPr>
          <p:cNvSpPr>
            <a:spLocks noGrp="1"/>
          </p:cNvSpPr>
          <p:nvPr>
            <p:ph type="body" sz="quarter" idx="27"/>
          </p:nvPr>
        </p:nvSpPr>
        <p:spPr/>
        <p:txBody>
          <a:bodyPr/>
          <a:lstStyle/>
          <a:p>
            <a:endParaRPr lang="nl-NL"/>
          </a:p>
        </p:txBody>
      </p:sp>
      <p:sp>
        <p:nvSpPr>
          <p:cNvPr id="11" name="Tijdelijke aanduiding voor tekst 10">
            <a:extLst>
              <a:ext uri="{FF2B5EF4-FFF2-40B4-BE49-F238E27FC236}">
                <a16:creationId xmlns:a16="http://schemas.microsoft.com/office/drawing/2014/main" id="{9FB81C8E-2B79-46A4-B878-2C30108019DE}"/>
              </a:ext>
            </a:extLst>
          </p:cNvPr>
          <p:cNvSpPr>
            <a:spLocks noGrp="1"/>
          </p:cNvSpPr>
          <p:nvPr>
            <p:ph type="body" sz="quarter" idx="28"/>
          </p:nvPr>
        </p:nvSpPr>
        <p:spPr/>
        <p:txBody>
          <a:bodyPr/>
          <a:lstStyle/>
          <a:p>
            <a:endParaRPr lang="nl-NL"/>
          </a:p>
        </p:txBody>
      </p:sp>
      <p:sp>
        <p:nvSpPr>
          <p:cNvPr id="12" name="Tijdelijke aanduiding voor tekst 11">
            <a:extLst>
              <a:ext uri="{FF2B5EF4-FFF2-40B4-BE49-F238E27FC236}">
                <a16:creationId xmlns:a16="http://schemas.microsoft.com/office/drawing/2014/main" id="{BB319F3C-26E7-4E9F-9A51-001DCC9FB315}"/>
              </a:ext>
            </a:extLst>
          </p:cNvPr>
          <p:cNvSpPr>
            <a:spLocks noGrp="1"/>
          </p:cNvSpPr>
          <p:nvPr>
            <p:ph type="body" sz="quarter" idx="29"/>
          </p:nvPr>
        </p:nvSpPr>
        <p:spPr/>
        <p:txBody>
          <a:bodyPr/>
          <a:lstStyle/>
          <a:p>
            <a:endParaRPr lang="nl-NL"/>
          </a:p>
        </p:txBody>
      </p:sp>
      <p:sp>
        <p:nvSpPr>
          <p:cNvPr id="13" name="Tijdelijke aanduiding voor tekst 12">
            <a:extLst>
              <a:ext uri="{FF2B5EF4-FFF2-40B4-BE49-F238E27FC236}">
                <a16:creationId xmlns:a16="http://schemas.microsoft.com/office/drawing/2014/main" id="{2A16FE69-A047-434C-BAFC-C74C60022BBC}"/>
              </a:ext>
            </a:extLst>
          </p:cNvPr>
          <p:cNvSpPr>
            <a:spLocks noGrp="1"/>
          </p:cNvSpPr>
          <p:nvPr>
            <p:ph type="body" sz="quarter" idx="30"/>
          </p:nvPr>
        </p:nvSpPr>
        <p:spPr/>
        <p:txBody>
          <a:bodyPr/>
          <a:lstStyle/>
          <a:p>
            <a:endParaRPr lang="nl-NL"/>
          </a:p>
        </p:txBody>
      </p:sp>
      <p:sp>
        <p:nvSpPr>
          <p:cNvPr id="14" name="Tijdelijke aanduiding voor tekst 13">
            <a:extLst>
              <a:ext uri="{FF2B5EF4-FFF2-40B4-BE49-F238E27FC236}">
                <a16:creationId xmlns:a16="http://schemas.microsoft.com/office/drawing/2014/main" id="{437D8A79-B42F-4EA2-B78D-2D4ADC6EBAF2}"/>
              </a:ext>
            </a:extLst>
          </p:cNvPr>
          <p:cNvSpPr>
            <a:spLocks noGrp="1"/>
          </p:cNvSpPr>
          <p:nvPr>
            <p:ph type="body" sz="quarter" idx="31"/>
          </p:nvPr>
        </p:nvSpPr>
        <p:spPr/>
        <p:txBody>
          <a:bodyPr/>
          <a:lstStyle/>
          <a:p>
            <a:endParaRPr lang="nl-NL"/>
          </a:p>
        </p:txBody>
      </p:sp>
      <p:sp>
        <p:nvSpPr>
          <p:cNvPr id="15" name="Tijdelijke aanduiding voor tekst 14">
            <a:extLst>
              <a:ext uri="{FF2B5EF4-FFF2-40B4-BE49-F238E27FC236}">
                <a16:creationId xmlns:a16="http://schemas.microsoft.com/office/drawing/2014/main" id="{CE354281-9B4A-4F69-A4E7-7A1C71A4F704}"/>
              </a:ext>
            </a:extLst>
          </p:cNvPr>
          <p:cNvSpPr>
            <a:spLocks noGrp="1"/>
          </p:cNvSpPr>
          <p:nvPr>
            <p:ph type="body" sz="quarter" idx="32"/>
          </p:nvPr>
        </p:nvSpPr>
        <p:spPr/>
        <p:txBody>
          <a:bodyPr/>
          <a:lstStyle/>
          <a:p>
            <a:endParaRPr lang="nl-NL"/>
          </a:p>
        </p:txBody>
      </p:sp>
      <p:sp>
        <p:nvSpPr>
          <p:cNvPr id="95" name="Title 12">
            <a:extLst>
              <a:ext uri="{FF2B5EF4-FFF2-40B4-BE49-F238E27FC236}">
                <a16:creationId xmlns:a16="http://schemas.microsoft.com/office/drawing/2014/main" id="{B418126A-A869-4BB9-8FC2-2A1769A326AB}"/>
              </a:ext>
            </a:extLst>
          </p:cNvPr>
          <p:cNvSpPr>
            <a:spLocks noGrp="1"/>
          </p:cNvSpPr>
          <p:nvPr>
            <p:ph type="title"/>
          </p:nvPr>
        </p:nvSpPr>
        <p:spPr>
          <a:xfrm>
            <a:off x="864000" y="864000"/>
            <a:ext cx="4864447" cy="982144"/>
          </a:xfrm>
        </p:spPr>
        <p:txBody>
          <a:bodyPr>
            <a:normAutofit fontScale="90000"/>
          </a:bodyPr>
          <a:lstStyle/>
          <a:p>
            <a:r>
              <a:rPr lang="en-US" err="1"/>
              <a:t>Succesmanagement</a:t>
            </a:r>
            <a:endParaRPr lang="en-US"/>
          </a:p>
        </p:txBody>
      </p:sp>
      <p:pic>
        <p:nvPicPr>
          <p:cNvPr id="1030" name="Picture 6">
            <a:extLst>
              <a:ext uri="{FF2B5EF4-FFF2-40B4-BE49-F238E27FC236}">
                <a16:creationId xmlns:a16="http://schemas.microsoft.com/office/drawing/2014/main" id="{80B04831-05A6-462A-AE2C-CB0066251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493" y="1258"/>
            <a:ext cx="12193943" cy="6859093"/>
          </a:xfrm>
          <a:custGeom>
            <a:avLst/>
            <a:gdLst>
              <a:gd name="connsiteX0" fmla="*/ 0 w 6856438"/>
              <a:gd name="connsiteY0" fmla="*/ 0 h 6858000"/>
              <a:gd name="connsiteX1" fmla="*/ 6856438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3988547 w 6856438"/>
              <a:gd name="connsiteY1" fmla="*/ 8313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16853 w 6856438"/>
              <a:gd name="connsiteY1" fmla="*/ 0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595652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6856438"/>
              <a:gd name="connsiteY0" fmla="*/ 0 h 6858000"/>
              <a:gd name="connsiteX1" fmla="*/ 6000978 w 6856438"/>
              <a:gd name="connsiteY1" fmla="*/ 3175 h 6858000"/>
              <a:gd name="connsiteX2" fmla="*/ 6856438 w 6856438"/>
              <a:gd name="connsiteY2" fmla="*/ 6858000 h 6858000"/>
              <a:gd name="connsiteX3" fmla="*/ 0 w 6856438"/>
              <a:gd name="connsiteY3" fmla="*/ 6858000 h 6858000"/>
              <a:gd name="connsiteX4" fmla="*/ 0 w 6856438"/>
              <a:gd name="connsiteY4" fmla="*/ 0 h 6858000"/>
              <a:gd name="connsiteX0" fmla="*/ 0 w 7856563"/>
              <a:gd name="connsiteY0" fmla="*/ 0 h 6858000"/>
              <a:gd name="connsiteX1" fmla="*/ 6000978 w 7856563"/>
              <a:gd name="connsiteY1" fmla="*/ 3175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4636 w 7856563"/>
              <a:gd name="connsiteY1" fmla="*/ 12700 h 6858000"/>
              <a:gd name="connsiteX2" fmla="*/ 7856563 w 7856563"/>
              <a:gd name="connsiteY2" fmla="*/ 6858000 h 6858000"/>
              <a:gd name="connsiteX3" fmla="*/ 0 w 7856563"/>
              <a:gd name="connsiteY3" fmla="*/ 6858000 h 6858000"/>
              <a:gd name="connsiteX4" fmla="*/ 0 w 7856563"/>
              <a:gd name="connsiteY4" fmla="*/ 0 h 6858000"/>
              <a:gd name="connsiteX0" fmla="*/ 0 w 7856563"/>
              <a:gd name="connsiteY0" fmla="*/ 0 h 6858000"/>
              <a:gd name="connsiteX1" fmla="*/ 7856171 w 7856563"/>
              <a:gd name="connsiteY1" fmla="*/ 581 h 6858000"/>
              <a:gd name="connsiteX2" fmla="*/ 7856563 w 7856563"/>
              <a:gd name="connsiteY2" fmla="*/ 6858000 h 6858000"/>
              <a:gd name="connsiteX3" fmla="*/ 0 w 7856563"/>
              <a:gd name="connsiteY3" fmla="*/ 6858000 h 6858000"/>
              <a:gd name="connsiteX4" fmla="*/ 0 w 7856563"/>
              <a:gd name="connsiteY4" fmla="*/ 0 h 6858000"/>
              <a:gd name="connsiteX0" fmla="*/ 0 w 7857815"/>
              <a:gd name="connsiteY0" fmla="*/ 0 h 6858000"/>
              <a:gd name="connsiteX1" fmla="*/ 7857706 w 7857815"/>
              <a:gd name="connsiteY1" fmla="*/ 581 h 6858000"/>
              <a:gd name="connsiteX2" fmla="*/ 7856563 w 7857815"/>
              <a:gd name="connsiteY2" fmla="*/ 6858000 h 6858000"/>
              <a:gd name="connsiteX3" fmla="*/ 0 w 7857815"/>
              <a:gd name="connsiteY3" fmla="*/ 6858000 h 6858000"/>
              <a:gd name="connsiteX4" fmla="*/ 0 w 78578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815" h="6858000">
                <a:moveTo>
                  <a:pt x="0" y="0"/>
                </a:moveTo>
                <a:lnTo>
                  <a:pt x="7857706" y="581"/>
                </a:lnTo>
                <a:cubicBezTo>
                  <a:pt x="7858348" y="2282348"/>
                  <a:pt x="7855921" y="4576233"/>
                  <a:pt x="7856563" y="6858000"/>
                </a:cubicBezTo>
                <a:lnTo>
                  <a:pt x="0" y="6858000"/>
                </a:lnTo>
                <a:lnTo>
                  <a:pt x="0" y="0"/>
                </a:lnTo>
                <a:close/>
              </a:path>
            </a:pathLst>
          </a:custGeom>
          <a:solidFill>
            <a:srgbClr val="FFFFFF"/>
          </a:solidFill>
        </p:spPr>
      </p:pic>
      <p:sp>
        <p:nvSpPr>
          <p:cNvPr id="49" name="Tijdelijke aanduiding voor tekst 7">
            <a:extLst>
              <a:ext uri="{FF2B5EF4-FFF2-40B4-BE49-F238E27FC236}">
                <a16:creationId xmlns:a16="http://schemas.microsoft.com/office/drawing/2014/main" id="{7ECDC760-E040-4E57-AD41-29077C50956D}"/>
              </a:ext>
            </a:extLst>
          </p:cNvPr>
          <p:cNvSpPr txBox="1">
            <a:spLocks/>
          </p:cNvSpPr>
          <p:nvPr/>
        </p:nvSpPr>
        <p:spPr>
          <a:xfrm>
            <a:off x="3474887" y="4926075"/>
            <a:ext cx="2448000" cy="814126"/>
          </a:xfrm>
          <a:prstGeom prst="rect">
            <a:avLst/>
          </a:prstGeom>
          <a:solidFill>
            <a:schemeClr val="tx1">
              <a:alpha val="90000"/>
            </a:schemeClr>
          </a:solidFill>
        </p:spPr>
        <p:txBody>
          <a:bodyPr vert="horz" lIns="252000" tIns="252000" rIns="252000" bIns="2520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Meer kennis</a:t>
            </a:r>
          </a:p>
        </p:txBody>
      </p:sp>
      <p:sp>
        <p:nvSpPr>
          <p:cNvPr id="50" name="Tijdelijke aanduiding voor tekst 7">
            <a:extLst>
              <a:ext uri="{FF2B5EF4-FFF2-40B4-BE49-F238E27FC236}">
                <a16:creationId xmlns:a16="http://schemas.microsoft.com/office/drawing/2014/main" id="{B6C3B0C5-AFBD-463C-A36B-31D6C7C7FB0B}"/>
              </a:ext>
            </a:extLst>
          </p:cNvPr>
          <p:cNvSpPr txBox="1">
            <a:spLocks/>
          </p:cNvSpPr>
          <p:nvPr/>
        </p:nvSpPr>
        <p:spPr>
          <a:xfrm>
            <a:off x="6303486" y="4924615"/>
            <a:ext cx="2448000" cy="814126"/>
          </a:xfrm>
          <a:prstGeom prst="rect">
            <a:avLst/>
          </a:prstGeom>
          <a:solidFill>
            <a:schemeClr val="tx1">
              <a:alpha val="90000"/>
            </a:schemeClr>
          </a:solidFill>
        </p:spPr>
        <p:txBody>
          <a:bodyPr vert="horz" lIns="252000" tIns="252000" rIns="252000" bIns="2520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Meer werkplezier</a:t>
            </a:r>
          </a:p>
        </p:txBody>
      </p:sp>
      <p:sp>
        <p:nvSpPr>
          <p:cNvPr id="51" name="Tijdelijke aanduiding voor tekst 7">
            <a:extLst>
              <a:ext uri="{FF2B5EF4-FFF2-40B4-BE49-F238E27FC236}">
                <a16:creationId xmlns:a16="http://schemas.microsoft.com/office/drawing/2014/main" id="{6B1120CD-0342-4BCA-B04D-44CBAF565312}"/>
              </a:ext>
            </a:extLst>
          </p:cNvPr>
          <p:cNvSpPr txBox="1">
            <a:spLocks/>
          </p:cNvSpPr>
          <p:nvPr/>
        </p:nvSpPr>
        <p:spPr>
          <a:xfrm>
            <a:off x="9126620" y="4924615"/>
            <a:ext cx="2448000" cy="814126"/>
          </a:xfrm>
          <a:prstGeom prst="rect">
            <a:avLst/>
          </a:prstGeom>
          <a:solidFill>
            <a:schemeClr val="tx1">
              <a:alpha val="90000"/>
            </a:schemeClr>
          </a:solidFill>
        </p:spPr>
        <p:txBody>
          <a:bodyPr vert="horz" lIns="252000" tIns="252000" rIns="252000" bIns="2520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Meer weten?</a:t>
            </a:r>
          </a:p>
        </p:txBody>
      </p:sp>
      <p:sp>
        <p:nvSpPr>
          <p:cNvPr id="39" name="Tekstvak 38">
            <a:extLst>
              <a:ext uri="{FF2B5EF4-FFF2-40B4-BE49-F238E27FC236}">
                <a16:creationId xmlns:a16="http://schemas.microsoft.com/office/drawing/2014/main" id="{8D05CFF2-10EB-4DC1-BAFF-A96FECF9CC8B}"/>
              </a:ext>
            </a:extLst>
          </p:cNvPr>
          <p:cNvSpPr txBox="1"/>
          <p:nvPr/>
        </p:nvSpPr>
        <p:spPr>
          <a:xfrm>
            <a:off x="3472250" y="3055154"/>
            <a:ext cx="2448000" cy="1872000"/>
          </a:xfrm>
          <a:prstGeom prst="rect">
            <a:avLst/>
          </a:prstGeom>
          <a:solidFill>
            <a:srgbClr val="FFFFFF">
              <a:alpha val="89804"/>
            </a:srgbClr>
          </a:solidFill>
        </p:spPr>
        <p:txBody>
          <a:bodyPr wrap="square" rtlCol="0">
            <a:spAutoFit/>
          </a:bodyPr>
          <a:lstStyle/>
          <a:p>
            <a:endParaRPr lang="nl-NL"/>
          </a:p>
        </p:txBody>
      </p:sp>
      <p:sp>
        <p:nvSpPr>
          <p:cNvPr id="38" name="Tekstvak 37">
            <a:extLst>
              <a:ext uri="{FF2B5EF4-FFF2-40B4-BE49-F238E27FC236}">
                <a16:creationId xmlns:a16="http://schemas.microsoft.com/office/drawing/2014/main" id="{141B5214-3744-46F7-BA17-B3A73A64DBDB}"/>
              </a:ext>
            </a:extLst>
          </p:cNvPr>
          <p:cNvSpPr txBox="1"/>
          <p:nvPr/>
        </p:nvSpPr>
        <p:spPr>
          <a:xfrm>
            <a:off x="6298020" y="3052773"/>
            <a:ext cx="2448000" cy="1872000"/>
          </a:xfrm>
          <a:prstGeom prst="rect">
            <a:avLst/>
          </a:prstGeom>
          <a:solidFill>
            <a:srgbClr val="FFFFFF">
              <a:alpha val="89804"/>
            </a:srgbClr>
          </a:solidFill>
        </p:spPr>
        <p:txBody>
          <a:bodyPr wrap="square" rtlCol="0">
            <a:spAutoFit/>
          </a:bodyPr>
          <a:lstStyle/>
          <a:p>
            <a:endParaRPr lang="nl-NL"/>
          </a:p>
        </p:txBody>
      </p:sp>
      <p:pic>
        <p:nvPicPr>
          <p:cNvPr id="32" name="Afbeelding 31" descr="Afbeelding met speelgoed&#10;&#10;Automatisch gegenereerde beschrijving">
            <a:extLst>
              <a:ext uri="{FF2B5EF4-FFF2-40B4-BE49-F238E27FC236}">
                <a16:creationId xmlns:a16="http://schemas.microsoft.com/office/drawing/2014/main" id="{3ADEAF12-58C8-422D-9A71-67D4A18F6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224" y="3276521"/>
            <a:ext cx="1371600" cy="1371600"/>
          </a:xfrm>
          <a:prstGeom prst="rect">
            <a:avLst/>
          </a:prstGeom>
        </p:spPr>
      </p:pic>
      <p:sp>
        <p:nvSpPr>
          <p:cNvPr id="40" name="Tekstvak 39">
            <a:extLst>
              <a:ext uri="{FF2B5EF4-FFF2-40B4-BE49-F238E27FC236}">
                <a16:creationId xmlns:a16="http://schemas.microsoft.com/office/drawing/2014/main" id="{1B3B4B81-5F48-4A45-A3E1-4206C86B86AE}"/>
              </a:ext>
            </a:extLst>
          </p:cNvPr>
          <p:cNvSpPr txBox="1"/>
          <p:nvPr/>
        </p:nvSpPr>
        <p:spPr>
          <a:xfrm>
            <a:off x="9132087" y="3054075"/>
            <a:ext cx="2448000" cy="1872000"/>
          </a:xfrm>
          <a:prstGeom prst="rect">
            <a:avLst/>
          </a:prstGeom>
          <a:solidFill>
            <a:srgbClr val="FFFFFF">
              <a:alpha val="89804"/>
            </a:srgbClr>
          </a:solidFill>
        </p:spPr>
        <p:txBody>
          <a:bodyPr wrap="square" rtlCol="0">
            <a:spAutoFit/>
          </a:bodyPr>
          <a:lstStyle/>
          <a:p>
            <a:endParaRPr lang="nl-NL"/>
          </a:p>
        </p:txBody>
      </p:sp>
      <p:pic>
        <p:nvPicPr>
          <p:cNvPr id="37" name="Afbeelding 36">
            <a:extLst>
              <a:ext uri="{FF2B5EF4-FFF2-40B4-BE49-F238E27FC236}">
                <a16:creationId xmlns:a16="http://schemas.microsoft.com/office/drawing/2014/main" id="{AD4FB3D3-E3E8-4B28-82B4-C13DB6B06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6972" y="3112433"/>
            <a:ext cx="1705276" cy="1705276"/>
          </a:xfrm>
          <a:prstGeom prst="rect">
            <a:avLst/>
          </a:prstGeom>
        </p:spPr>
      </p:pic>
      <p:pic>
        <p:nvPicPr>
          <p:cNvPr id="30" name="Afbeelding 29" descr="Afbeelding met monitor&#10;&#10;Automatisch gegenereerde beschrijving">
            <a:extLst>
              <a:ext uri="{FF2B5EF4-FFF2-40B4-BE49-F238E27FC236}">
                <a16:creationId xmlns:a16="http://schemas.microsoft.com/office/drawing/2014/main" id="{69D3C01C-94FC-44D1-970E-75D0A67A04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907" y="3042441"/>
            <a:ext cx="1829217" cy="1829217"/>
          </a:xfrm>
          <a:prstGeom prst="rect">
            <a:avLst/>
          </a:prstGeom>
        </p:spPr>
      </p:pic>
      <p:sp>
        <p:nvSpPr>
          <p:cNvPr id="31" name="Tijdelijke aanduiding voor tekst 7">
            <a:extLst>
              <a:ext uri="{FF2B5EF4-FFF2-40B4-BE49-F238E27FC236}">
                <a16:creationId xmlns:a16="http://schemas.microsoft.com/office/drawing/2014/main" id="{43DF12A9-F02E-4D46-8318-9A2E991BE3FE}"/>
              </a:ext>
            </a:extLst>
          </p:cNvPr>
          <p:cNvSpPr txBox="1">
            <a:spLocks/>
          </p:cNvSpPr>
          <p:nvPr/>
        </p:nvSpPr>
        <p:spPr>
          <a:xfrm>
            <a:off x="695076" y="4915995"/>
            <a:ext cx="2448000" cy="814126"/>
          </a:xfrm>
          <a:prstGeom prst="rect">
            <a:avLst/>
          </a:prstGeom>
          <a:solidFill>
            <a:schemeClr val="tx1">
              <a:alpha val="90000"/>
            </a:schemeClr>
          </a:solidFill>
        </p:spPr>
        <p:txBody>
          <a:bodyPr vert="horz" lIns="252000" tIns="252000" rIns="252000" bIns="2520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Meer rendement</a:t>
            </a:r>
          </a:p>
        </p:txBody>
      </p:sp>
      <p:sp>
        <p:nvSpPr>
          <p:cNvPr id="33" name="Tekstvak 32">
            <a:extLst>
              <a:ext uri="{FF2B5EF4-FFF2-40B4-BE49-F238E27FC236}">
                <a16:creationId xmlns:a16="http://schemas.microsoft.com/office/drawing/2014/main" id="{FC51F1DA-7E82-4A66-88E2-1CD43E3BAFB9}"/>
              </a:ext>
            </a:extLst>
          </p:cNvPr>
          <p:cNvSpPr txBox="1"/>
          <p:nvPr/>
        </p:nvSpPr>
        <p:spPr>
          <a:xfrm>
            <a:off x="692439" y="3045074"/>
            <a:ext cx="2448000" cy="1872000"/>
          </a:xfrm>
          <a:prstGeom prst="rect">
            <a:avLst/>
          </a:prstGeom>
          <a:solidFill>
            <a:srgbClr val="FFFFFF">
              <a:alpha val="89804"/>
            </a:srgbClr>
          </a:solidFill>
        </p:spPr>
        <p:txBody>
          <a:bodyPr wrap="square" rtlCol="0">
            <a:spAutoFit/>
          </a:bodyPr>
          <a:lstStyle/>
          <a:p>
            <a:endParaRPr lang="nl-NL"/>
          </a:p>
        </p:txBody>
      </p:sp>
      <p:pic>
        <p:nvPicPr>
          <p:cNvPr id="36" name="Afbeelding 35" descr="Afbeelding met klok, teken&#10;&#10;Automatisch gegenereerde beschrijving">
            <a:extLst>
              <a:ext uri="{FF2B5EF4-FFF2-40B4-BE49-F238E27FC236}">
                <a16:creationId xmlns:a16="http://schemas.microsoft.com/office/drawing/2014/main" id="{F0780AC1-4B75-4AD9-87DD-B305CEA10C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37" y="3074706"/>
            <a:ext cx="1828571" cy="1828571"/>
          </a:xfrm>
          <a:prstGeom prst="rect">
            <a:avLst/>
          </a:prstGeom>
        </p:spPr>
      </p:pic>
      <p:sp>
        <p:nvSpPr>
          <p:cNvPr id="27" name="Titel 3">
            <a:extLst>
              <a:ext uri="{FF2B5EF4-FFF2-40B4-BE49-F238E27FC236}">
                <a16:creationId xmlns:a16="http://schemas.microsoft.com/office/drawing/2014/main" id="{8F04D1D7-2423-4CCC-889F-2348F03BFD41}"/>
              </a:ext>
            </a:extLst>
          </p:cNvPr>
          <p:cNvSpPr txBox="1">
            <a:spLocks/>
          </p:cNvSpPr>
          <p:nvPr/>
        </p:nvSpPr>
        <p:spPr>
          <a:xfrm>
            <a:off x="650640" y="559200"/>
            <a:ext cx="5231999" cy="982800"/>
          </a:xfrm>
          <a:prstGeom prst="rect">
            <a:avLst/>
          </a:prstGeom>
          <a:solidFill>
            <a:srgbClr val="0060A9">
              <a:alpha val="89804"/>
            </a:srgbClr>
          </a:solidFill>
        </p:spPr>
        <p:txBody>
          <a:bodyPr vert="horz" lIns="252000" tIns="252000" rIns="252000" bIns="252000" rtlCol="0" anchor="ctr">
            <a:noAutofit/>
          </a:bodyPr>
          <a:lstStyle>
            <a:lvl1pPr algn="l" defTabSz="914400" rtl="0" eaLnBrk="1" latinLnBrk="0" hangingPunct="1">
              <a:lnSpc>
                <a:spcPct val="90000"/>
              </a:lnSpc>
              <a:spcBef>
                <a:spcPct val="0"/>
              </a:spcBef>
              <a:buNone/>
              <a:defRPr sz="3600" kern="1200" cap="none" baseline="0">
                <a:solidFill>
                  <a:srgbClr val="FFFFFF"/>
                </a:solidFill>
                <a:latin typeface="+mj-lt"/>
                <a:ea typeface="+mj-ea"/>
                <a:cs typeface="+mj-cs"/>
              </a:defRPr>
            </a:lvl1pPr>
          </a:lstStyle>
          <a:p>
            <a:r>
              <a:rPr lang="nl-NL" sz="4000" b="1"/>
              <a:t>Succesmanagement</a:t>
            </a:r>
          </a:p>
        </p:txBody>
      </p:sp>
    </p:spTree>
    <p:extLst>
      <p:ext uri="{BB962C8B-B14F-4D97-AF65-F5344CB8AC3E}">
        <p14:creationId xmlns:p14="http://schemas.microsoft.com/office/powerpoint/2010/main" val="413640231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C4C192CD-E05B-46F9-B03D-3CFD32812E8E}"/>
              </a:ext>
            </a:extLst>
          </p:cNvPr>
          <p:cNvSpPr/>
          <p:nvPr/>
        </p:nvSpPr>
        <p:spPr>
          <a:xfrm>
            <a:off x="0" y="0"/>
            <a:ext cx="6915803"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 name="Titel 1">
            <a:extLst>
              <a:ext uri="{FF2B5EF4-FFF2-40B4-BE49-F238E27FC236}">
                <a16:creationId xmlns:a16="http://schemas.microsoft.com/office/drawing/2014/main" id="{7A92EF30-D304-47CE-996F-338473C615BB}"/>
              </a:ext>
            </a:extLst>
          </p:cNvPr>
          <p:cNvSpPr txBox="1">
            <a:spLocks/>
          </p:cNvSpPr>
          <p:nvPr/>
        </p:nvSpPr>
        <p:spPr>
          <a:xfrm>
            <a:off x="6726422" y="2504734"/>
            <a:ext cx="5308315" cy="1614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none" baseline="0">
                <a:solidFill>
                  <a:schemeClr val="bg1"/>
                </a:solidFill>
                <a:latin typeface="+mn-lt"/>
                <a:ea typeface="+mj-ea"/>
                <a:cs typeface="+mj-cs"/>
              </a:defRPr>
            </a:lvl1pPr>
          </a:lstStyle>
          <a:p>
            <a:pPr algn="ctr"/>
            <a:r>
              <a:rPr lang="nl-NL" sz="4400" b="1">
                <a:latin typeface="+mj-lt"/>
              </a:rPr>
              <a:t>Samenvatting</a:t>
            </a:r>
          </a:p>
        </p:txBody>
      </p:sp>
      <p:sp>
        <p:nvSpPr>
          <p:cNvPr id="5" name="Ovaal 4">
            <a:extLst>
              <a:ext uri="{FF2B5EF4-FFF2-40B4-BE49-F238E27FC236}">
                <a16:creationId xmlns:a16="http://schemas.microsoft.com/office/drawing/2014/main" id="{8489FFD8-F1EE-4E83-9F80-E250AFA29997}"/>
              </a:ext>
            </a:extLst>
          </p:cNvPr>
          <p:cNvSpPr/>
          <p:nvPr/>
        </p:nvSpPr>
        <p:spPr>
          <a:xfrm>
            <a:off x="532273" y="2113185"/>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6" name="Ovaal 5">
            <a:extLst>
              <a:ext uri="{FF2B5EF4-FFF2-40B4-BE49-F238E27FC236}">
                <a16:creationId xmlns:a16="http://schemas.microsoft.com/office/drawing/2014/main" id="{B1F07632-E22D-4BAA-81F3-837641AD1C6A}"/>
              </a:ext>
            </a:extLst>
          </p:cNvPr>
          <p:cNvSpPr/>
          <p:nvPr/>
        </p:nvSpPr>
        <p:spPr>
          <a:xfrm>
            <a:off x="532273" y="268793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7" name="Ovaal 6">
            <a:extLst>
              <a:ext uri="{FF2B5EF4-FFF2-40B4-BE49-F238E27FC236}">
                <a16:creationId xmlns:a16="http://schemas.microsoft.com/office/drawing/2014/main" id="{51B0B7FE-6C6C-4B78-A5BC-7B07CFDA92FF}"/>
              </a:ext>
            </a:extLst>
          </p:cNvPr>
          <p:cNvSpPr/>
          <p:nvPr/>
        </p:nvSpPr>
        <p:spPr>
          <a:xfrm>
            <a:off x="532273" y="3262691"/>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8" name="Ovaal 7">
            <a:extLst>
              <a:ext uri="{FF2B5EF4-FFF2-40B4-BE49-F238E27FC236}">
                <a16:creationId xmlns:a16="http://schemas.microsoft.com/office/drawing/2014/main" id="{499B9477-74C8-420C-B260-11CB7FEACB47}"/>
              </a:ext>
            </a:extLst>
          </p:cNvPr>
          <p:cNvSpPr/>
          <p:nvPr/>
        </p:nvSpPr>
        <p:spPr>
          <a:xfrm>
            <a:off x="532273" y="383744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cxnSp>
        <p:nvCxnSpPr>
          <p:cNvPr id="11" name="Rechte verbindingslijn 10">
            <a:extLst>
              <a:ext uri="{FF2B5EF4-FFF2-40B4-BE49-F238E27FC236}">
                <a16:creationId xmlns:a16="http://schemas.microsoft.com/office/drawing/2014/main" id="{D0E3BB2E-66A2-4536-B26A-E388353976BE}"/>
              </a:ext>
            </a:extLst>
          </p:cNvPr>
          <p:cNvCxnSpPr/>
          <p:nvPr/>
        </p:nvCxnSpPr>
        <p:spPr>
          <a:xfrm>
            <a:off x="586801" y="2291577"/>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9A936A6C-42BF-4442-99B0-AA817C6B8DA9}"/>
              </a:ext>
            </a:extLst>
          </p:cNvPr>
          <p:cNvCxnSpPr/>
          <p:nvPr/>
        </p:nvCxnSpPr>
        <p:spPr>
          <a:xfrm>
            <a:off x="586801" y="2866330"/>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7EBCE36F-BA18-42DC-9F07-CB927C48C116}"/>
              </a:ext>
            </a:extLst>
          </p:cNvPr>
          <p:cNvCxnSpPr/>
          <p:nvPr/>
        </p:nvCxnSpPr>
        <p:spPr>
          <a:xfrm>
            <a:off x="586801" y="3441083"/>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hthoek 15">
            <a:extLst>
              <a:ext uri="{FF2B5EF4-FFF2-40B4-BE49-F238E27FC236}">
                <a16:creationId xmlns:a16="http://schemas.microsoft.com/office/drawing/2014/main" id="{5B709977-55CB-4201-BB91-BDEF7A463B2D}"/>
              </a:ext>
            </a:extLst>
          </p:cNvPr>
          <p:cNvSpPr/>
          <p:nvPr/>
        </p:nvSpPr>
        <p:spPr>
          <a:xfrm>
            <a:off x="641329" y="2028320"/>
            <a:ext cx="471821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effectLst/>
                <a:uLnTx/>
                <a:uFillTx/>
                <a:latin typeface="Roboto" panose="02000000000000000000" pitchFamily="2" charset="0"/>
                <a:ea typeface="Roboto" panose="02000000000000000000" pitchFamily="2" charset="0"/>
              </a:rPr>
              <a:t>Verschillende </a:t>
            </a:r>
            <a:r>
              <a:rPr lang="nl-NL" sz="1200" b="1">
                <a:latin typeface="Roboto" panose="02000000000000000000" pitchFamily="2" charset="0"/>
                <a:ea typeface="Roboto" panose="02000000000000000000" pitchFamily="2" charset="0"/>
              </a:rPr>
              <a:t>soorten pagina’s </a:t>
            </a:r>
            <a:r>
              <a:rPr lang="nl-NL" sz="1200">
                <a:latin typeface="Roboto" panose="02000000000000000000" pitchFamily="2" charset="0"/>
                <a:ea typeface="Roboto" panose="02000000000000000000" pitchFamily="2" charset="0"/>
              </a:rPr>
              <a:t>waarmee je InSite kan opbouwen </a:t>
            </a:r>
            <a:endParaRPr kumimoji="0" lang="nl-NL" sz="12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17" name="Rechthoek 16">
            <a:extLst>
              <a:ext uri="{FF2B5EF4-FFF2-40B4-BE49-F238E27FC236}">
                <a16:creationId xmlns:a16="http://schemas.microsoft.com/office/drawing/2014/main" id="{44F0D16E-3958-40FE-A3CC-B71897C3002A}"/>
              </a:ext>
            </a:extLst>
          </p:cNvPr>
          <p:cNvSpPr/>
          <p:nvPr/>
        </p:nvSpPr>
        <p:spPr>
          <a:xfrm>
            <a:off x="641329" y="2602180"/>
            <a:ext cx="6274475" cy="276999"/>
          </a:xfrm>
          <a:prstGeom prst="rect">
            <a:avLst/>
          </a:prstGeom>
        </p:spPr>
        <p:txBody>
          <a:bodyPr wrap="none">
            <a:spAutoFit/>
          </a:bodyPr>
          <a:lstStyle/>
          <a:p>
            <a:pPr>
              <a:defRPr/>
            </a:pPr>
            <a:r>
              <a:rPr lang="nl-NL" sz="1200" b="1">
                <a:latin typeface="Roboto" panose="02000000000000000000" pitchFamily="2" charset="0"/>
                <a:ea typeface="Roboto" panose="02000000000000000000" pitchFamily="2" charset="0"/>
              </a:rPr>
              <a:t>Documentsjablonen</a:t>
            </a:r>
            <a:r>
              <a:rPr lang="nl-NL" sz="1200">
                <a:latin typeface="Roboto" panose="02000000000000000000" pitchFamily="2" charset="0"/>
                <a:ea typeface="Roboto" panose="02000000000000000000" pitchFamily="2" charset="0"/>
              </a:rPr>
              <a:t>: in nieuwsberichten, voorsteldocumenten en procesbeschrijvingen</a:t>
            </a:r>
          </a:p>
        </p:txBody>
      </p:sp>
      <p:sp>
        <p:nvSpPr>
          <p:cNvPr id="18" name="Rechthoek 17">
            <a:extLst>
              <a:ext uri="{FF2B5EF4-FFF2-40B4-BE49-F238E27FC236}">
                <a16:creationId xmlns:a16="http://schemas.microsoft.com/office/drawing/2014/main" id="{0F889405-ABEC-4F07-AAA2-0B1FAD76879C}"/>
              </a:ext>
            </a:extLst>
          </p:cNvPr>
          <p:cNvSpPr/>
          <p:nvPr/>
        </p:nvSpPr>
        <p:spPr>
          <a:xfrm>
            <a:off x="641329" y="3173630"/>
            <a:ext cx="3102131" cy="276999"/>
          </a:xfrm>
          <a:prstGeom prst="rect">
            <a:avLst/>
          </a:prstGeom>
        </p:spPr>
        <p:txBody>
          <a:bodyPr wrap="none" anchor="t">
            <a:spAutoFit/>
          </a:bodyPr>
          <a:lstStyle/>
          <a:p>
            <a:pPr lvl="0">
              <a:defRPr/>
            </a:pPr>
            <a:r>
              <a:rPr lang="nl-NL" sz="1200">
                <a:latin typeface="Roboto" panose="02000000000000000000" pitchFamily="2" charset="0"/>
                <a:ea typeface="Roboto" panose="02000000000000000000" pitchFamily="2" charset="0"/>
              </a:rPr>
              <a:t>Cijfers: standaard </a:t>
            </a:r>
            <a:r>
              <a:rPr lang="nl-NL" sz="1200" b="1">
                <a:latin typeface="Roboto" panose="02000000000000000000" pitchFamily="2" charset="0"/>
                <a:ea typeface="Roboto" panose="02000000000000000000" pitchFamily="2" charset="0"/>
              </a:rPr>
              <a:t>dashboards</a:t>
            </a:r>
            <a:r>
              <a:rPr lang="nl-NL" sz="1200">
                <a:latin typeface="Roboto" panose="02000000000000000000" pitchFamily="2" charset="0"/>
                <a:ea typeface="Roboto" panose="02000000000000000000" pitchFamily="2" charset="0"/>
              </a:rPr>
              <a:t> en </a:t>
            </a:r>
            <a:r>
              <a:rPr lang="nl-NL" sz="1200" b="1">
                <a:latin typeface="Roboto" panose="02000000000000000000" pitchFamily="2" charset="0"/>
                <a:ea typeface="Roboto" panose="02000000000000000000" pitchFamily="2" charset="0"/>
              </a:rPr>
              <a:t>cockpits</a:t>
            </a:r>
          </a:p>
        </p:txBody>
      </p:sp>
      <p:sp>
        <p:nvSpPr>
          <p:cNvPr id="19" name="Rechthoek 18">
            <a:extLst>
              <a:ext uri="{FF2B5EF4-FFF2-40B4-BE49-F238E27FC236}">
                <a16:creationId xmlns:a16="http://schemas.microsoft.com/office/drawing/2014/main" id="{8A448074-C467-40C4-8706-50A30C5C55A7}"/>
              </a:ext>
            </a:extLst>
          </p:cNvPr>
          <p:cNvSpPr/>
          <p:nvPr/>
        </p:nvSpPr>
        <p:spPr>
          <a:xfrm>
            <a:off x="641329" y="3751513"/>
            <a:ext cx="6274475" cy="276999"/>
          </a:xfrm>
          <a:prstGeom prst="rect">
            <a:avLst/>
          </a:prstGeom>
        </p:spPr>
        <p:txBody>
          <a:bodyPr wrap="none" anchor="t">
            <a:spAutoFit/>
          </a:bodyPr>
          <a:lstStyle/>
          <a:p>
            <a:pPr lvl="0">
              <a:defRPr/>
            </a:pPr>
            <a:r>
              <a:rPr lang="nl-NL" sz="1200">
                <a:latin typeface="Roboto" panose="02000000000000000000" pitchFamily="2" charset="0"/>
                <a:ea typeface="Roboto" panose="02000000000000000000" pitchFamily="2" charset="0"/>
              </a:rPr>
              <a:t>InSite vanuit jullie organisatie: voorbeelden van </a:t>
            </a:r>
            <a:r>
              <a:rPr lang="nl-NL" sz="1200" b="1">
                <a:latin typeface="Roboto" panose="02000000000000000000" pitchFamily="2" charset="0"/>
                <a:ea typeface="Roboto" panose="02000000000000000000" pitchFamily="2" charset="0"/>
              </a:rPr>
              <a:t>creatieve pagina’s </a:t>
            </a:r>
            <a:r>
              <a:rPr lang="nl-NL" sz="1200">
                <a:latin typeface="Roboto" panose="02000000000000000000" pitchFamily="2" charset="0"/>
                <a:ea typeface="Roboto" panose="02000000000000000000" pitchFamily="2" charset="0"/>
              </a:rPr>
              <a:t>voor jullie organisatie</a:t>
            </a:r>
          </a:p>
        </p:txBody>
      </p:sp>
    </p:spTree>
    <p:extLst>
      <p:ext uri="{BB962C8B-B14F-4D97-AF65-F5344CB8AC3E}">
        <p14:creationId xmlns:p14="http://schemas.microsoft.com/office/powerpoint/2010/main" val="29121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8405F61F-4503-46BC-BF53-73F6866E05B6}"/>
              </a:ext>
            </a:extLst>
          </p:cNvPr>
          <p:cNvSpPr/>
          <p:nvPr/>
        </p:nvSpPr>
        <p:spPr>
          <a:xfrm>
            <a:off x="97" y="0"/>
            <a:ext cx="567231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 name="Titel 1">
            <a:extLst>
              <a:ext uri="{FF2B5EF4-FFF2-40B4-BE49-F238E27FC236}">
                <a16:creationId xmlns:a16="http://schemas.microsoft.com/office/drawing/2014/main" id="{3BB117B4-E1AB-47D0-990D-B608E0062808}"/>
              </a:ext>
            </a:extLst>
          </p:cNvPr>
          <p:cNvSpPr>
            <a:spLocks noGrp="1"/>
          </p:cNvSpPr>
          <p:nvPr>
            <p:ph type="title"/>
          </p:nvPr>
        </p:nvSpPr>
        <p:spPr>
          <a:xfrm>
            <a:off x="6452822" y="2703121"/>
            <a:ext cx="4548027" cy="1029164"/>
          </a:xfrm>
        </p:spPr>
        <p:txBody>
          <a:bodyPr>
            <a:normAutofit/>
          </a:bodyPr>
          <a:lstStyle/>
          <a:p>
            <a:pPr algn="ctr"/>
            <a:r>
              <a:rPr lang="nl-NL" sz="4800" b="1">
                <a:latin typeface="+mj-lt"/>
              </a:rPr>
              <a:t>Tools</a:t>
            </a:r>
          </a:p>
        </p:txBody>
      </p:sp>
      <p:sp>
        <p:nvSpPr>
          <p:cNvPr id="29" name="Ovaal 28">
            <a:extLst>
              <a:ext uri="{FF2B5EF4-FFF2-40B4-BE49-F238E27FC236}">
                <a16:creationId xmlns:a16="http://schemas.microsoft.com/office/drawing/2014/main" id="{133D6646-E6A1-4C52-8413-32D1447BC898}"/>
              </a:ext>
            </a:extLst>
          </p:cNvPr>
          <p:cNvSpPr/>
          <p:nvPr/>
        </p:nvSpPr>
        <p:spPr>
          <a:xfrm>
            <a:off x="1269682" y="174798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0" name="Ovaal 29">
            <a:extLst>
              <a:ext uri="{FF2B5EF4-FFF2-40B4-BE49-F238E27FC236}">
                <a16:creationId xmlns:a16="http://schemas.microsoft.com/office/drawing/2014/main" id="{B50AA6F1-933E-4E55-BF02-A2B0BDD17647}"/>
              </a:ext>
            </a:extLst>
          </p:cNvPr>
          <p:cNvSpPr/>
          <p:nvPr/>
        </p:nvSpPr>
        <p:spPr>
          <a:xfrm>
            <a:off x="1269682" y="1173235"/>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1" name="Ovaal 30">
            <a:extLst>
              <a:ext uri="{FF2B5EF4-FFF2-40B4-BE49-F238E27FC236}">
                <a16:creationId xmlns:a16="http://schemas.microsoft.com/office/drawing/2014/main" id="{E28BE808-3787-4532-BD3C-D28BCD3FBEFE}"/>
              </a:ext>
            </a:extLst>
          </p:cNvPr>
          <p:cNvSpPr/>
          <p:nvPr/>
        </p:nvSpPr>
        <p:spPr>
          <a:xfrm>
            <a:off x="1269682" y="2322741"/>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2" name="Ovaal 31">
            <a:extLst>
              <a:ext uri="{FF2B5EF4-FFF2-40B4-BE49-F238E27FC236}">
                <a16:creationId xmlns:a16="http://schemas.microsoft.com/office/drawing/2014/main" id="{54D38DE2-296B-4DC0-89A7-92CE83CF80CE}"/>
              </a:ext>
            </a:extLst>
          </p:cNvPr>
          <p:cNvSpPr/>
          <p:nvPr/>
        </p:nvSpPr>
        <p:spPr>
          <a:xfrm>
            <a:off x="1269682" y="289749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3" name="Ovaal 32">
            <a:extLst>
              <a:ext uri="{FF2B5EF4-FFF2-40B4-BE49-F238E27FC236}">
                <a16:creationId xmlns:a16="http://schemas.microsoft.com/office/drawing/2014/main" id="{26D8BC5E-1112-4D49-A074-1BCE2A036F08}"/>
              </a:ext>
            </a:extLst>
          </p:cNvPr>
          <p:cNvSpPr/>
          <p:nvPr/>
        </p:nvSpPr>
        <p:spPr>
          <a:xfrm>
            <a:off x="1269682" y="4064925"/>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cxnSp>
        <p:nvCxnSpPr>
          <p:cNvPr id="34" name="Rechte verbindingslijn 33">
            <a:extLst>
              <a:ext uri="{FF2B5EF4-FFF2-40B4-BE49-F238E27FC236}">
                <a16:creationId xmlns:a16="http://schemas.microsoft.com/office/drawing/2014/main" id="{C3A3BF10-8530-47B5-8385-E3A508C1CB4C}"/>
              </a:ext>
            </a:extLst>
          </p:cNvPr>
          <p:cNvCxnSpPr/>
          <p:nvPr/>
        </p:nvCxnSpPr>
        <p:spPr>
          <a:xfrm>
            <a:off x="1324210" y="1351627"/>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7F15157-0A0F-425B-8013-3093756CC190}"/>
              </a:ext>
            </a:extLst>
          </p:cNvPr>
          <p:cNvCxnSpPr/>
          <p:nvPr/>
        </p:nvCxnSpPr>
        <p:spPr>
          <a:xfrm>
            <a:off x="1324210" y="1926380"/>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EA890A4E-C268-4BF4-9C20-B475E0E596BE}"/>
              </a:ext>
            </a:extLst>
          </p:cNvPr>
          <p:cNvCxnSpPr/>
          <p:nvPr/>
        </p:nvCxnSpPr>
        <p:spPr>
          <a:xfrm>
            <a:off x="1324210" y="2501133"/>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EBA06F5E-2192-4473-A154-C54B29D25298}"/>
              </a:ext>
            </a:extLst>
          </p:cNvPr>
          <p:cNvCxnSpPr/>
          <p:nvPr/>
        </p:nvCxnSpPr>
        <p:spPr>
          <a:xfrm>
            <a:off x="1324210" y="3075886"/>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Rechthoek 37">
            <a:extLst>
              <a:ext uri="{FF2B5EF4-FFF2-40B4-BE49-F238E27FC236}">
                <a16:creationId xmlns:a16="http://schemas.microsoft.com/office/drawing/2014/main" id="{F8C1CDAC-7E08-481F-82F6-EF58F8EE2F59}"/>
              </a:ext>
            </a:extLst>
          </p:cNvPr>
          <p:cNvSpPr/>
          <p:nvPr/>
        </p:nvSpPr>
        <p:spPr>
          <a:xfrm>
            <a:off x="293616" y="1088806"/>
            <a:ext cx="806631"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1" i="1" u="none" strike="noStrike" kern="1200" cap="none" spc="0" normalizeH="0" baseline="0" noProof="0">
                <a:ln>
                  <a:noFill/>
                </a:ln>
                <a:solidFill>
                  <a:srgbClr val="0060A9"/>
                </a:solidFill>
                <a:effectLst/>
                <a:uLnTx/>
                <a:uFillTx/>
                <a:latin typeface="Roboto Black" panose="02000000000000000000" pitchFamily="2" charset="0"/>
                <a:ea typeface="Roboto Black" panose="02000000000000000000" pitchFamily="2" charset="0"/>
                <a:cs typeface="+mn-cs"/>
              </a:rPr>
              <a:t>Inspiratie</a:t>
            </a:r>
            <a:endParaRPr kumimoji="0" lang="nl-NL" sz="1200" b="0" i="1" u="none" strike="noStrike" kern="1200" cap="none" spc="0" normalizeH="0" baseline="0" noProof="0">
              <a:ln>
                <a:noFill/>
              </a:ln>
              <a:solidFill>
                <a:srgbClr val="0060A9"/>
              </a:solidFill>
              <a:effectLst/>
              <a:uLnTx/>
              <a:uFillTx/>
              <a:latin typeface="Roboto"/>
              <a:ea typeface="+mn-ea"/>
              <a:cs typeface="+mn-cs"/>
            </a:endParaRPr>
          </a:p>
        </p:txBody>
      </p:sp>
      <p:sp>
        <p:nvSpPr>
          <p:cNvPr id="40" name="Rechthoek 39">
            <a:extLst>
              <a:ext uri="{FF2B5EF4-FFF2-40B4-BE49-F238E27FC236}">
                <a16:creationId xmlns:a16="http://schemas.microsoft.com/office/drawing/2014/main" id="{130D8B5C-3368-430B-9E22-9CF3EB40A8F3}"/>
              </a:ext>
            </a:extLst>
          </p:cNvPr>
          <p:cNvSpPr/>
          <p:nvPr/>
        </p:nvSpPr>
        <p:spPr>
          <a:xfrm>
            <a:off x="1378738" y="1089263"/>
            <a:ext cx="1729512" cy="335156"/>
          </a:xfrm>
          <a:prstGeom prst="rect">
            <a:avLst/>
          </a:prstGeom>
        </p:spPr>
        <p:txBody>
          <a:bodyPr wrap="none" lIns="91440" tIns="45720" rIns="91440" bIns="45720" anchor="t">
            <a:spAutoFit/>
          </a:bodyPr>
          <a:lstStyle/>
          <a:p>
            <a:pPr lvl="0">
              <a:lnSpc>
                <a:spcPct val="150000"/>
              </a:lnSpc>
              <a:buClr>
                <a:schemeClr val="bg1"/>
              </a:buClr>
            </a:pPr>
            <a:r>
              <a:rPr lang="nl-NL" sz="1200" u="sng">
                <a:latin typeface="Roboto"/>
              </a:rPr>
              <a:t>AFAS Pinterest pagina</a:t>
            </a:r>
          </a:p>
        </p:txBody>
      </p:sp>
      <p:sp>
        <p:nvSpPr>
          <p:cNvPr id="41" name="Rechthoek 40">
            <a:extLst>
              <a:ext uri="{FF2B5EF4-FFF2-40B4-BE49-F238E27FC236}">
                <a16:creationId xmlns:a16="http://schemas.microsoft.com/office/drawing/2014/main" id="{601EE104-BF42-4752-824C-B69C5FCE0004}"/>
              </a:ext>
            </a:extLst>
          </p:cNvPr>
          <p:cNvSpPr/>
          <p:nvPr/>
        </p:nvSpPr>
        <p:spPr>
          <a:xfrm>
            <a:off x="1378738" y="2225098"/>
            <a:ext cx="2476960" cy="335156"/>
          </a:xfrm>
          <a:prstGeom prst="rect">
            <a:avLst/>
          </a:prstGeom>
        </p:spPr>
        <p:txBody>
          <a:bodyPr wrap="none" lIns="91440" tIns="45720" rIns="91440" bIns="45720" anchor="t">
            <a:spAutoFit/>
          </a:bodyPr>
          <a:lstStyle/>
          <a:p>
            <a:pPr lvl="0">
              <a:lnSpc>
                <a:spcPct val="150000"/>
              </a:lnSpc>
              <a:buClr>
                <a:schemeClr val="bg1"/>
              </a:buClr>
            </a:pPr>
            <a:r>
              <a:rPr lang="nl-NL" sz="1200" u="sng">
                <a:latin typeface="Roboto"/>
              </a:rPr>
              <a:t>Inrichtingsbeschrijvingen SIMPLR</a:t>
            </a:r>
          </a:p>
        </p:txBody>
      </p:sp>
      <p:sp>
        <p:nvSpPr>
          <p:cNvPr id="42" name="Rechthoek 41">
            <a:extLst>
              <a:ext uri="{FF2B5EF4-FFF2-40B4-BE49-F238E27FC236}">
                <a16:creationId xmlns:a16="http://schemas.microsoft.com/office/drawing/2014/main" id="{64D9D4F2-F7EF-4A61-A0B3-94247BF1CE6B}"/>
              </a:ext>
            </a:extLst>
          </p:cNvPr>
          <p:cNvSpPr/>
          <p:nvPr/>
        </p:nvSpPr>
        <p:spPr>
          <a:xfrm>
            <a:off x="1378738" y="1665483"/>
            <a:ext cx="2666820" cy="335156"/>
          </a:xfrm>
          <a:prstGeom prst="rect">
            <a:avLst/>
          </a:prstGeom>
        </p:spPr>
        <p:txBody>
          <a:bodyPr wrap="none" lIns="91440" tIns="45720" rIns="91440" bIns="45720" anchor="t">
            <a:spAutoFit/>
          </a:bodyPr>
          <a:lstStyle/>
          <a:p>
            <a:pPr lvl="0">
              <a:lnSpc>
                <a:spcPct val="150000"/>
              </a:lnSpc>
              <a:buClr>
                <a:schemeClr val="bg1"/>
              </a:buClr>
            </a:pPr>
            <a:r>
              <a:rPr lang="nl-NL" sz="1200" u="sng">
                <a:latin typeface="Roboto"/>
              </a:rPr>
              <a:t>Inspiratiesessie AFAS Procesbeheer</a:t>
            </a:r>
          </a:p>
        </p:txBody>
      </p:sp>
      <p:sp>
        <p:nvSpPr>
          <p:cNvPr id="43" name="Rechthoek 42">
            <a:extLst>
              <a:ext uri="{FF2B5EF4-FFF2-40B4-BE49-F238E27FC236}">
                <a16:creationId xmlns:a16="http://schemas.microsoft.com/office/drawing/2014/main" id="{8CBD9F4E-5A04-4E14-BA26-833C876F28CF}"/>
              </a:ext>
            </a:extLst>
          </p:cNvPr>
          <p:cNvSpPr/>
          <p:nvPr/>
        </p:nvSpPr>
        <p:spPr>
          <a:xfrm>
            <a:off x="1378738" y="2808433"/>
            <a:ext cx="1564852" cy="276999"/>
          </a:xfrm>
          <a:prstGeom prst="rect">
            <a:avLst/>
          </a:prstGeom>
        </p:spPr>
        <p:txBody>
          <a:bodyPr wrap="none" lIns="91440" tIns="45720" rIns="91440" bIns="45720" anchor="t">
            <a:spAutoFit/>
          </a:bodyPr>
          <a:lstStyle/>
          <a:p>
            <a:pPr>
              <a:defRPr/>
            </a:pPr>
            <a:r>
              <a:rPr lang="nl-NL" sz="1200" u="sng">
                <a:latin typeface="Roboto"/>
              </a:rPr>
              <a:t>Optimalisatiekansen</a:t>
            </a:r>
          </a:p>
        </p:txBody>
      </p:sp>
      <p:sp>
        <p:nvSpPr>
          <p:cNvPr id="44" name="Rechthoek 43">
            <a:extLst>
              <a:ext uri="{FF2B5EF4-FFF2-40B4-BE49-F238E27FC236}">
                <a16:creationId xmlns:a16="http://schemas.microsoft.com/office/drawing/2014/main" id="{06D3A5FC-B08E-4D10-8C8E-FAFD6BE9AE24}"/>
              </a:ext>
            </a:extLst>
          </p:cNvPr>
          <p:cNvSpPr/>
          <p:nvPr/>
        </p:nvSpPr>
        <p:spPr>
          <a:xfrm>
            <a:off x="1378738" y="3978105"/>
            <a:ext cx="1000595" cy="335156"/>
          </a:xfrm>
          <a:prstGeom prst="rect">
            <a:avLst/>
          </a:prstGeom>
        </p:spPr>
        <p:txBody>
          <a:bodyPr wrap="none" lIns="91440" tIns="45720" rIns="91440" bIns="45720" anchor="t">
            <a:spAutoFit/>
          </a:bodyPr>
          <a:lstStyle/>
          <a:p>
            <a:pPr lvl="0">
              <a:lnSpc>
                <a:spcPct val="150000"/>
              </a:lnSpc>
              <a:buClr>
                <a:srgbClr val="0060A9"/>
              </a:buClr>
            </a:pPr>
            <a:r>
              <a:rPr lang="nl-NL" sz="1200" u="sng">
                <a:latin typeface="Roboto"/>
                <a:hlinkClick r:id="rId3">
                  <a:extLst>
                    <a:ext uri="{A12FA001-AC4F-418D-AE19-62706E023703}">
                      <ahyp:hlinkClr xmlns:ahyp="http://schemas.microsoft.com/office/drawing/2018/hyperlinkcolor" val="tx"/>
                    </a:ext>
                  </a:extLst>
                </a:hlinkClick>
              </a:rPr>
              <a:t>Opleidingen</a:t>
            </a:r>
            <a:endParaRPr lang="nl-NL" sz="1200">
              <a:latin typeface="Roboto"/>
            </a:endParaRPr>
          </a:p>
        </p:txBody>
      </p:sp>
      <p:sp>
        <p:nvSpPr>
          <p:cNvPr id="46" name="Rechthoek 45">
            <a:extLst>
              <a:ext uri="{FF2B5EF4-FFF2-40B4-BE49-F238E27FC236}">
                <a16:creationId xmlns:a16="http://schemas.microsoft.com/office/drawing/2014/main" id="{FF1228FE-7C04-4302-A485-0D3D4A92E273}"/>
              </a:ext>
            </a:extLst>
          </p:cNvPr>
          <p:cNvSpPr/>
          <p:nvPr/>
        </p:nvSpPr>
        <p:spPr>
          <a:xfrm>
            <a:off x="1378738" y="4621429"/>
            <a:ext cx="2347117" cy="276999"/>
          </a:xfrm>
          <a:prstGeom prst="rect">
            <a:avLst/>
          </a:prstGeom>
        </p:spPr>
        <p:txBody>
          <a:bodyPr wrap="none" lIns="91440" tIns="45720" rIns="91440" bIns="45720" anchor="t">
            <a:spAutoFit/>
          </a:bodyPr>
          <a:lstStyle/>
          <a:p>
            <a:pPr>
              <a:defRPr/>
            </a:pPr>
            <a:r>
              <a:rPr lang="nl-NL" sz="1200" u="sng">
                <a:latin typeface="Roboto"/>
                <a:hlinkClick r:id="rId4">
                  <a:extLst>
                    <a:ext uri="{A12FA001-AC4F-418D-AE19-62706E023703}">
                      <ahyp:hlinkClr xmlns:ahyp="http://schemas.microsoft.com/office/drawing/2018/hyperlinkcolor" val="tx"/>
                    </a:ext>
                  </a:extLst>
                </a:hlinkClick>
              </a:rPr>
              <a:t>Bootcamp Bouw je eigen InSite</a:t>
            </a:r>
            <a:endParaRPr lang="nl-NL" sz="1200">
              <a:latin typeface="Roboto"/>
              <a:cs typeface="Calibri"/>
            </a:endParaRPr>
          </a:p>
        </p:txBody>
      </p:sp>
      <p:sp>
        <p:nvSpPr>
          <p:cNvPr id="47" name="Rechthoek 46">
            <a:extLst>
              <a:ext uri="{FF2B5EF4-FFF2-40B4-BE49-F238E27FC236}">
                <a16:creationId xmlns:a16="http://schemas.microsoft.com/office/drawing/2014/main" id="{58A82896-D0FB-4C21-B645-4129A97A7F97}"/>
              </a:ext>
            </a:extLst>
          </p:cNvPr>
          <p:cNvSpPr/>
          <p:nvPr/>
        </p:nvSpPr>
        <p:spPr>
          <a:xfrm>
            <a:off x="1378738" y="5159205"/>
            <a:ext cx="2709396" cy="337978"/>
          </a:xfrm>
          <a:prstGeom prst="rect">
            <a:avLst/>
          </a:prstGeom>
        </p:spPr>
        <p:txBody>
          <a:bodyPr wrap="none" lIns="91440" tIns="45720" rIns="91440" bIns="45720" anchor="t">
            <a:spAutoFit/>
          </a:bodyPr>
          <a:lstStyle/>
          <a:p>
            <a:pPr lvl="0">
              <a:lnSpc>
                <a:spcPct val="150000"/>
              </a:lnSpc>
              <a:buClr>
                <a:srgbClr val="0060A9"/>
              </a:buClr>
            </a:pPr>
            <a:r>
              <a:rPr lang="nl-NL" sz="1200" u="sng">
                <a:latin typeface="Roboto"/>
                <a:hlinkClick r:id="rId5">
                  <a:extLst>
                    <a:ext uri="{A12FA001-AC4F-418D-AE19-62706E023703}">
                      <ahyp:hlinkClr xmlns:ahyp="http://schemas.microsoft.com/office/drawing/2018/hyperlinkcolor" val="tx"/>
                    </a:ext>
                  </a:extLst>
                </a:hlinkClick>
              </a:rPr>
              <a:t>AFAS Standaarden op de klantportal</a:t>
            </a:r>
            <a:endParaRPr lang="nl-NL" sz="1200">
              <a:latin typeface="Roboto"/>
            </a:endParaRPr>
          </a:p>
        </p:txBody>
      </p:sp>
      <p:cxnSp>
        <p:nvCxnSpPr>
          <p:cNvPr id="48" name="Rechte verbindingslijn 47">
            <a:extLst>
              <a:ext uri="{FF2B5EF4-FFF2-40B4-BE49-F238E27FC236}">
                <a16:creationId xmlns:a16="http://schemas.microsoft.com/office/drawing/2014/main" id="{811E90FE-4947-496B-BE19-31FD292B4A61}"/>
              </a:ext>
            </a:extLst>
          </p:cNvPr>
          <p:cNvCxnSpPr/>
          <p:nvPr/>
        </p:nvCxnSpPr>
        <p:spPr>
          <a:xfrm>
            <a:off x="1324210" y="4268643"/>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2D4C25E2-31A0-4990-8001-9A7B1E558011}"/>
              </a:ext>
            </a:extLst>
          </p:cNvPr>
          <p:cNvCxnSpPr/>
          <p:nvPr/>
        </p:nvCxnSpPr>
        <p:spPr>
          <a:xfrm>
            <a:off x="1324210" y="4849668"/>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Ovaal 49">
            <a:extLst>
              <a:ext uri="{FF2B5EF4-FFF2-40B4-BE49-F238E27FC236}">
                <a16:creationId xmlns:a16="http://schemas.microsoft.com/office/drawing/2014/main" id="{903A7282-34E8-4C81-AD42-C0A71F91CD2F}"/>
              </a:ext>
            </a:extLst>
          </p:cNvPr>
          <p:cNvSpPr/>
          <p:nvPr/>
        </p:nvSpPr>
        <p:spPr>
          <a:xfrm>
            <a:off x="1279207" y="4674525"/>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1" name="Ovaal 50">
            <a:extLst>
              <a:ext uri="{FF2B5EF4-FFF2-40B4-BE49-F238E27FC236}">
                <a16:creationId xmlns:a16="http://schemas.microsoft.com/office/drawing/2014/main" id="{C21AA599-522E-4648-9022-AAC4462AF5FC}"/>
              </a:ext>
            </a:extLst>
          </p:cNvPr>
          <p:cNvSpPr/>
          <p:nvPr/>
        </p:nvSpPr>
        <p:spPr>
          <a:xfrm>
            <a:off x="1279207" y="5255550"/>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2" name="Rechthoek 51">
            <a:extLst>
              <a:ext uri="{FF2B5EF4-FFF2-40B4-BE49-F238E27FC236}">
                <a16:creationId xmlns:a16="http://schemas.microsoft.com/office/drawing/2014/main" id="{598B96BF-28F3-4CB4-8027-C106F7EBC712}"/>
              </a:ext>
            </a:extLst>
          </p:cNvPr>
          <p:cNvSpPr/>
          <p:nvPr/>
        </p:nvSpPr>
        <p:spPr>
          <a:xfrm>
            <a:off x="164390" y="3964692"/>
            <a:ext cx="1010316"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i="1">
                <a:solidFill>
                  <a:srgbClr val="0060A9"/>
                </a:solidFill>
                <a:latin typeface="Roboto Black" panose="02000000000000000000" pitchFamily="2" charset="0"/>
                <a:ea typeface="Roboto Black" panose="02000000000000000000" pitchFamily="2" charset="0"/>
              </a:rPr>
              <a:t>Aan de slag</a:t>
            </a:r>
            <a:endParaRPr kumimoji="0" lang="nl-NL" sz="1200" b="0" i="1" u="none" strike="noStrike" kern="1200" cap="none" spc="0" normalizeH="0" baseline="0" noProof="0">
              <a:ln>
                <a:noFill/>
              </a:ln>
              <a:solidFill>
                <a:srgbClr val="0060A9"/>
              </a:solidFill>
              <a:effectLst/>
              <a:uLnTx/>
              <a:uFillTx/>
              <a:latin typeface="Roboto"/>
              <a:ea typeface="+mn-ea"/>
              <a:cs typeface="+mn-cs"/>
            </a:endParaRPr>
          </a:p>
        </p:txBody>
      </p:sp>
      <p:cxnSp>
        <p:nvCxnSpPr>
          <p:cNvPr id="53" name="Rechte verbindingslijn 52">
            <a:extLst>
              <a:ext uri="{FF2B5EF4-FFF2-40B4-BE49-F238E27FC236}">
                <a16:creationId xmlns:a16="http://schemas.microsoft.com/office/drawing/2014/main" id="{5DEC334F-7664-4D83-A142-87E23A7254E7}"/>
              </a:ext>
            </a:extLst>
          </p:cNvPr>
          <p:cNvCxnSpPr>
            <a:cxnSpLocks/>
          </p:cNvCxnSpPr>
          <p:nvPr/>
        </p:nvCxnSpPr>
        <p:spPr>
          <a:xfrm>
            <a:off x="1324210" y="3577909"/>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6D691F1C-8180-4463-9B95-96EE2BD7070E}"/>
              </a:ext>
            </a:extLst>
          </p:cNvPr>
          <p:cNvSpPr/>
          <p:nvPr/>
        </p:nvSpPr>
        <p:spPr>
          <a:xfrm>
            <a:off x="1278646" y="3444341"/>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5" name="Rechthoek 54">
            <a:extLst>
              <a:ext uri="{FF2B5EF4-FFF2-40B4-BE49-F238E27FC236}">
                <a16:creationId xmlns:a16="http://schemas.microsoft.com/office/drawing/2014/main" id="{A4175D1C-F786-4465-B732-CAB9C1467D9A}"/>
              </a:ext>
            </a:extLst>
          </p:cNvPr>
          <p:cNvSpPr/>
          <p:nvPr/>
        </p:nvSpPr>
        <p:spPr>
          <a:xfrm>
            <a:off x="1378738" y="3355280"/>
            <a:ext cx="2883225" cy="276999"/>
          </a:xfrm>
          <a:prstGeom prst="rect">
            <a:avLst/>
          </a:prstGeom>
        </p:spPr>
        <p:txBody>
          <a:bodyPr wrap="none" lIns="91440" tIns="45720" rIns="91440" bIns="45720" anchor="t">
            <a:spAutoFit/>
          </a:bodyPr>
          <a:lstStyle/>
          <a:p>
            <a:pPr>
              <a:defRPr/>
            </a:pPr>
            <a:r>
              <a:rPr lang="nl-NL" sz="1200" u="sng">
                <a:latin typeface="Roboto"/>
                <a:hlinkClick r:id="rId6">
                  <a:extLst>
                    <a:ext uri="{A12FA001-AC4F-418D-AE19-62706E023703}">
                      <ahyp:hlinkClr xmlns:ahyp="http://schemas.microsoft.com/office/drawing/2018/hyperlinkcolor" val="tx"/>
                    </a:ext>
                  </a:extLst>
                </a:hlinkClick>
              </a:rPr>
              <a:t>Afspraak met de AFAS Succesmanager</a:t>
            </a:r>
            <a:endParaRPr lang="nl-NL" sz="1200" u="sng">
              <a:latin typeface="Roboto"/>
              <a:cs typeface="Calibri"/>
            </a:endParaRPr>
          </a:p>
        </p:txBody>
      </p:sp>
      <p:sp>
        <p:nvSpPr>
          <p:cNvPr id="56" name="Rechthoek 55">
            <a:extLst>
              <a:ext uri="{FF2B5EF4-FFF2-40B4-BE49-F238E27FC236}">
                <a16:creationId xmlns:a16="http://schemas.microsoft.com/office/drawing/2014/main" id="{E980B1F5-237C-409F-BB18-578D1C30FC4A}"/>
              </a:ext>
            </a:extLst>
          </p:cNvPr>
          <p:cNvSpPr/>
          <p:nvPr/>
        </p:nvSpPr>
        <p:spPr>
          <a:xfrm>
            <a:off x="1387303" y="5784209"/>
            <a:ext cx="2787943" cy="335156"/>
          </a:xfrm>
          <a:prstGeom prst="rect">
            <a:avLst/>
          </a:prstGeom>
        </p:spPr>
        <p:txBody>
          <a:bodyPr wrap="none" lIns="91440" tIns="45720" rIns="91440" bIns="45720" anchor="t">
            <a:spAutoFit/>
          </a:bodyPr>
          <a:lstStyle/>
          <a:p>
            <a:pPr>
              <a:lnSpc>
                <a:spcPct val="150000"/>
              </a:lnSpc>
              <a:buClr>
                <a:srgbClr val="0060A9"/>
              </a:buClr>
            </a:pPr>
            <a:r>
              <a:rPr lang="nl-NL" sz="1200">
                <a:latin typeface="Roboto"/>
                <a:ea typeface="+mn-lt"/>
                <a:cs typeface="+mn-lt"/>
                <a:hlinkClick r:id="rId7">
                  <a:extLst>
                    <a:ext uri="{A12FA001-AC4F-418D-AE19-62706E023703}">
                      <ahyp:hlinkClr xmlns:ahyp="http://schemas.microsoft.com/office/drawing/2018/hyperlinkcolor" val="tx"/>
                    </a:ext>
                  </a:extLst>
                </a:hlinkClick>
              </a:rPr>
              <a:t>Themapagina InSite- &amp; OutSite styling</a:t>
            </a:r>
            <a:endParaRPr lang="nl-NL" sz="1200" u="sng">
              <a:latin typeface="Roboto"/>
              <a:ea typeface="+mn-lt"/>
              <a:cs typeface="+mn-lt"/>
            </a:endParaRPr>
          </a:p>
        </p:txBody>
      </p:sp>
      <p:sp>
        <p:nvSpPr>
          <p:cNvPr id="57" name="Ovaal 56">
            <a:extLst>
              <a:ext uri="{FF2B5EF4-FFF2-40B4-BE49-F238E27FC236}">
                <a16:creationId xmlns:a16="http://schemas.microsoft.com/office/drawing/2014/main" id="{F70E7981-B507-46F5-BD2A-0B855D77453E}"/>
              </a:ext>
            </a:extLst>
          </p:cNvPr>
          <p:cNvSpPr/>
          <p:nvPr/>
        </p:nvSpPr>
        <p:spPr>
          <a:xfrm>
            <a:off x="1287772" y="588055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cxnSp>
        <p:nvCxnSpPr>
          <p:cNvPr id="58" name="Rechte verbindingslijn 57">
            <a:extLst>
              <a:ext uri="{FF2B5EF4-FFF2-40B4-BE49-F238E27FC236}">
                <a16:creationId xmlns:a16="http://schemas.microsoft.com/office/drawing/2014/main" id="{730EA8E2-B2C6-4FFA-87BB-497E71B20140}"/>
              </a:ext>
            </a:extLst>
          </p:cNvPr>
          <p:cNvCxnSpPr/>
          <p:nvPr/>
        </p:nvCxnSpPr>
        <p:spPr>
          <a:xfrm>
            <a:off x="1322500" y="5454127"/>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928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8405F61F-4503-46BC-BF53-73F6866E05B6}"/>
              </a:ext>
            </a:extLst>
          </p:cNvPr>
          <p:cNvSpPr/>
          <p:nvPr/>
        </p:nvSpPr>
        <p:spPr>
          <a:xfrm>
            <a:off x="-21251" y="0"/>
            <a:ext cx="567231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 name="Titel 1">
            <a:extLst>
              <a:ext uri="{FF2B5EF4-FFF2-40B4-BE49-F238E27FC236}">
                <a16:creationId xmlns:a16="http://schemas.microsoft.com/office/drawing/2014/main" id="{3BB117B4-E1AB-47D0-990D-B608E0062808}"/>
              </a:ext>
            </a:extLst>
          </p:cNvPr>
          <p:cNvSpPr>
            <a:spLocks noGrp="1"/>
          </p:cNvSpPr>
          <p:nvPr>
            <p:ph type="title"/>
          </p:nvPr>
        </p:nvSpPr>
        <p:spPr>
          <a:xfrm>
            <a:off x="6452822" y="2703121"/>
            <a:ext cx="4548027" cy="1029164"/>
          </a:xfrm>
        </p:spPr>
        <p:txBody>
          <a:bodyPr>
            <a:normAutofit/>
          </a:bodyPr>
          <a:lstStyle/>
          <a:p>
            <a:pPr algn="ctr"/>
            <a:r>
              <a:rPr lang="nl-NL" sz="4800" b="1">
                <a:latin typeface="+mj-lt"/>
              </a:rPr>
              <a:t>Tips</a:t>
            </a:r>
          </a:p>
        </p:txBody>
      </p:sp>
      <p:sp>
        <p:nvSpPr>
          <p:cNvPr id="29" name="Ovaal 28">
            <a:extLst>
              <a:ext uri="{FF2B5EF4-FFF2-40B4-BE49-F238E27FC236}">
                <a16:creationId xmlns:a16="http://schemas.microsoft.com/office/drawing/2014/main" id="{133D6646-E6A1-4C52-8413-32D1447BC898}"/>
              </a:ext>
            </a:extLst>
          </p:cNvPr>
          <p:cNvSpPr/>
          <p:nvPr/>
        </p:nvSpPr>
        <p:spPr>
          <a:xfrm>
            <a:off x="1269682" y="1984291"/>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0" name="Ovaal 29">
            <a:extLst>
              <a:ext uri="{FF2B5EF4-FFF2-40B4-BE49-F238E27FC236}">
                <a16:creationId xmlns:a16="http://schemas.microsoft.com/office/drawing/2014/main" id="{B50AA6F1-933E-4E55-BF02-A2B0BDD17647}"/>
              </a:ext>
            </a:extLst>
          </p:cNvPr>
          <p:cNvSpPr/>
          <p:nvPr/>
        </p:nvSpPr>
        <p:spPr>
          <a:xfrm>
            <a:off x="1269682" y="140953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1" name="Ovaal 30">
            <a:extLst>
              <a:ext uri="{FF2B5EF4-FFF2-40B4-BE49-F238E27FC236}">
                <a16:creationId xmlns:a16="http://schemas.microsoft.com/office/drawing/2014/main" id="{E28BE808-3787-4532-BD3C-D28BCD3FBEFE}"/>
              </a:ext>
            </a:extLst>
          </p:cNvPr>
          <p:cNvSpPr/>
          <p:nvPr/>
        </p:nvSpPr>
        <p:spPr>
          <a:xfrm>
            <a:off x="1269682" y="255904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2" name="Ovaal 31">
            <a:extLst>
              <a:ext uri="{FF2B5EF4-FFF2-40B4-BE49-F238E27FC236}">
                <a16:creationId xmlns:a16="http://schemas.microsoft.com/office/drawing/2014/main" id="{54D38DE2-296B-4DC0-89A7-92CE83CF80CE}"/>
              </a:ext>
            </a:extLst>
          </p:cNvPr>
          <p:cNvSpPr/>
          <p:nvPr/>
        </p:nvSpPr>
        <p:spPr>
          <a:xfrm>
            <a:off x="1269682" y="3133797"/>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33" name="Ovaal 32">
            <a:extLst>
              <a:ext uri="{FF2B5EF4-FFF2-40B4-BE49-F238E27FC236}">
                <a16:creationId xmlns:a16="http://schemas.microsoft.com/office/drawing/2014/main" id="{26D8BC5E-1112-4D49-A074-1BCE2A036F08}"/>
              </a:ext>
            </a:extLst>
          </p:cNvPr>
          <p:cNvSpPr/>
          <p:nvPr/>
        </p:nvSpPr>
        <p:spPr>
          <a:xfrm>
            <a:off x="1269682" y="430122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cxnSp>
        <p:nvCxnSpPr>
          <p:cNvPr id="34" name="Rechte verbindingslijn 33">
            <a:extLst>
              <a:ext uri="{FF2B5EF4-FFF2-40B4-BE49-F238E27FC236}">
                <a16:creationId xmlns:a16="http://schemas.microsoft.com/office/drawing/2014/main" id="{C3A3BF10-8530-47B5-8385-E3A508C1CB4C}"/>
              </a:ext>
            </a:extLst>
          </p:cNvPr>
          <p:cNvCxnSpPr/>
          <p:nvPr/>
        </p:nvCxnSpPr>
        <p:spPr>
          <a:xfrm>
            <a:off x="1324210" y="1587930"/>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7F15157-0A0F-425B-8013-3093756CC190}"/>
              </a:ext>
            </a:extLst>
          </p:cNvPr>
          <p:cNvCxnSpPr/>
          <p:nvPr/>
        </p:nvCxnSpPr>
        <p:spPr>
          <a:xfrm>
            <a:off x="1324210" y="2162683"/>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EA890A4E-C268-4BF4-9C20-B475E0E596BE}"/>
              </a:ext>
            </a:extLst>
          </p:cNvPr>
          <p:cNvCxnSpPr/>
          <p:nvPr/>
        </p:nvCxnSpPr>
        <p:spPr>
          <a:xfrm>
            <a:off x="1324210" y="2737436"/>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EBA06F5E-2192-4473-A154-C54B29D25298}"/>
              </a:ext>
            </a:extLst>
          </p:cNvPr>
          <p:cNvCxnSpPr/>
          <p:nvPr/>
        </p:nvCxnSpPr>
        <p:spPr>
          <a:xfrm>
            <a:off x="1324210" y="3312189"/>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9" name="Rechthoek 38">
            <a:extLst>
              <a:ext uri="{FF2B5EF4-FFF2-40B4-BE49-F238E27FC236}">
                <a16:creationId xmlns:a16="http://schemas.microsoft.com/office/drawing/2014/main" id="{525E6C2D-22DC-4F70-AD31-7E42F0768E08}"/>
              </a:ext>
            </a:extLst>
          </p:cNvPr>
          <p:cNvSpPr/>
          <p:nvPr/>
        </p:nvSpPr>
        <p:spPr>
          <a:xfrm>
            <a:off x="1056376" y="5414437"/>
            <a:ext cx="184731" cy="276999"/>
          </a:xfrm>
          <a:prstGeom prst="rect">
            <a:avLst/>
          </a:prstGeom>
        </p:spPr>
        <p:txBody>
          <a:bodyPr wrap="non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NL" sz="1200" b="1" u="none" strike="noStrike" kern="1200" cap="none" spc="0" normalizeH="0" baseline="0" noProof="0">
              <a:ln>
                <a:noFill/>
              </a:ln>
              <a:solidFill>
                <a:srgbClr val="0060A9"/>
              </a:solidFill>
              <a:effectLst/>
              <a:uLnTx/>
              <a:uFillTx/>
              <a:latin typeface="Roboto Black"/>
            </a:endParaRPr>
          </a:p>
        </p:txBody>
      </p:sp>
      <p:sp>
        <p:nvSpPr>
          <p:cNvPr id="40" name="Rechthoek 39">
            <a:extLst>
              <a:ext uri="{FF2B5EF4-FFF2-40B4-BE49-F238E27FC236}">
                <a16:creationId xmlns:a16="http://schemas.microsoft.com/office/drawing/2014/main" id="{130D8B5C-3368-430B-9E22-9CF3EB40A8F3}"/>
              </a:ext>
            </a:extLst>
          </p:cNvPr>
          <p:cNvSpPr/>
          <p:nvPr/>
        </p:nvSpPr>
        <p:spPr>
          <a:xfrm>
            <a:off x="1378738" y="1325566"/>
            <a:ext cx="3429144" cy="276999"/>
          </a:xfrm>
          <a:prstGeom prst="rect">
            <a:avLst/>
          </a:prstGeom>
        </p:spPr>
        <p:txBody>
          <a:bodyPr wrap="none" lIns="91440" tIns="45720" rIns="91440" bIns="45720" anchor="t">
            <a:spAutoFit/>
          </a:bodyPr>
          <a:lstStyle/>
          <a:p>
            <a:pPr>
              <a:defRPr/>
            </a:pPr>
            <a:r>
              <a:rPr lang="nl-NL" sz="1200">
                <a:solidFill>
                  <a:srgbClr val="1A1F24"/>
                </a:solidFill>
                <a:latin typeface="Roboto"/>
              </a:rPr>
              <a:t>Gebruik de home voor speciale aankondigingen</a:t>
            </a:r>
          </a:p>
        </p:txBody>
      </p:sp>
      <p:sp>
        <p:nvSpPr>
          <p:cNvPr id="41" name="Rechthoek 40">
            <a:extLst>
              <a:ext uri="{FF2B5EF4-FFF2-40B4-BE49-F238E27FC236}">
                <a16:creationId xmlns:a16="http://schemas.microsoft.com/office/drawing/2014/main" id="{601EE104-BF42-4752-824C-B69C5FCE0004}"/>
              </a:ext>
            </a:extLst>
          </p:cNvPr>
          <p:cNvSpPr/>
          <p:nvPr/>
        </p:nvSpPr>
        <p:spPr>
          <a:xfrm>
            <a:off x="1378738" y="2461401"/>
            <a:ext cx="2509020" cy="276999"/>
          </a:xfrm>
          <a:prstGeom prst="rect">
            <a:avLst/>
          </a:prstGeom>
        </p:spPr>
        <p:txBody>
          <a:bodyPr wrap="none" lIns="91440" tIns="45720" rIns="91440" bIns="45720" anchor="t">
            <a:spAutoFit/>
          </a:bodyPr>
          <a:lstStyle/>
          <a:p>
            <a:pPr>
              <a:defRPr/>
            </a:pPr>
            <a:r>
              <a:rPr lang="nl-NL" sz="1200">
                <a:latin typeface="Roboto"/>
                <a:ea typeface="+mn-lt"/>
                <a:cs typeface="+mn-lt"/>
              </a:rPr>
              <a:t>E</a:t>
            </a:r>
            <a:r>
              <a:rPr lang="nl-NL" sz="1200">
                <a:solidFill>
                  <a:srgbClr val="1A1F24"/>
                </a:solidFill>
                <a:latin typeface="Roboto"/>
              </a:rPr>
              <a:t>xperimenteren en ‘gewoon doen’</a:t>
            </a:r>
          </a:p>
        </p:txBody>
      </p:sp>
      <p:sp>
        <p:nvSpPr>
          <p:cNvPr id="42" name="Rechthoek 41">
            <a:extLst>
              <a:ext uri="{FF2B5EF4-FFF2-40B4-BE49-F238E27FC236}">
                <a16:creationId xmlns:a16="http://schemas.microsoft.com/office/drawing/2014/main" id="{64D9D4F2-F7EF-4A61-A0B3-94247BF1CE6B}"/>
              </a:ext>
            </a:extLst>
          </p:cNvPr>
          <p:cNvSpPr/>
          <p:nvPr/>
        </p:nvSpPr>
        <p:spPr>
          <a:xfrm>
            <a:off x="1378738" y="1901786"/>
            <a:ext cx="4055919" cy="276999"/>
          </a:xfrm>
          <a:prstGeom prst="rect">
            <a:avLst/>
          </a:prstGeom>
        </p:spPr>
        <p:txBody>
          <a:bodyPr wrap="none" lIns="91440" tIns="45720" rIns="91440" bIns="45720" anchor="t">
            <a:spAutoFit/>
          </a:bodyPr>
          <a:lstStyle/>
          <a:p>
            <a:pPr>
              <a:defRPr/>
            </a:pPr>
            <a:r>
              <a:rPr lang="nl-NL" sz="1200">
                <a:solidFill>
                  <a:srgbClr val="1A1F24"/>
                </a:solidFill>
                <a:latin typeface="Roboto"/>
              </a:rPr>
              <a:t>Maak onderscheid in afdelingspagina’s en werkpagina’s</a:t>
            </a:r>
          </a:p>
        </p:txBody>
      </p:sp>
      <p:sp>
        <p:nvSpPr>
          <p:cNvPr id="43" name="Rechthoek 42">
            <a:extLst>
              <a:ext uri="{FF2B5EF4-FFF2-40B4-BE49-F238E27FC236}">
                <a16:creationId xmlns:a16="http://schemas.microsoft.com/office/drawing/2014/main" id="{8CBD9F4E-5A04-4E14-BA26-833C876F28CF}"/>
              </a:ext>
            </a:extLst>
          </p:cNvPr>
          <p:cNvSpPr/>
          <p:nvPr/>
        </p:nvSpPr>
        <p:spPr>
          <a:xfrm>
            <a:off x="1378738" y="3044736"/>
            <a:ext cx="4028667" cy="276999"/>
          </a:xfrm>
          <a:prstGeom prst="rect">
            <a:avLst/>
          </a:prstGeom>
        </p:spPr>
        <p:txBody>
          <a:bodyPr wrap="none" lIns="91440" tIns="45720" rIns="91440" bIns="45720" anchor="t">
            <a:spAutoFit/>
          </a:bodyPr>
          <a:lstStyle/>
          <a:p>
            <a:pPr>
              <a:defRPr/>
            </a:pPr>
            <a:r>
              <a:rPr lang="nl-NL" sz="1200">
                <a:latin typeface="Roboto"/>
                <a:ea typeface="+mn-lt"/>
                <a:cs typeface="+mn-lt"/>
              </a:rPr>
              <a:t>Richt je interne communicatie in met documentsjablonen</a:t>
            </a:r>
          </a:p>
        </p:txBody>
      </p:sp>
      <p:sp>
        <p:nvSpPr>
          <p:cNvPr id="44" name="Rechthoek 43">
            <a:extLst>
              <a:ext uri="{FF2B5EF4-FFF2-40B4-BE49-F238E27FC236}">
                <a16:creationId xmlns:a16="http://schemas.microsoft.com/office/drawing/2014/main" id="{06D3A5FC-B08E-4D10-8C8E-FAFD6BE9AE24}"/>
              </a:ext>
            </a:extLst>
          </p:cNvPr>
          <p:cNvSpPr/>
          <p:nvPr/>
        </p:nvSpPr>
        <p:spPr>
          <a:xfrm>
            <a:off x="1378738" y="4214408"/>
            <a:ext cx="3510898" cy="276999"/>
          </a:xfrm>
          <a:prstGeom prst="rect">
            <a:avLst/>
          </a:prstGeom>
        </p:spPr>
        <p:txBody>
          <a:bodyPr wrap="none" lIns="91440" tIns="45720" rIns="91440" bIns="45720" anchor="t">
            <a:spAutoFit/>
          </a:bodyPr>
          <a:lstStyle/>
          <a:p>
            <a:pPr>
              <a:defRPr/>
            </a:pPr>
            <a:r>
              <a:rPr lang="nl-NL" sz="1200">
                <a:solidFill>
                  <a:srgbClr val="1A1F24"/>
                </a:solidFill>
                <a:latin typeface="Roboto"/>
                <a:ea typeface="Roboto Thin" pitchFamily="2" charset="0"/>
              </a:rPr>
              <a:t>Breng nieuwe functionaliteit onder de aandacht!</a:t>
            </a:r>
            <a:endParaRPr lang="nl-NL" sz="1200" b="0" i="0" u="none" strike="noStrike" kern="1200" cap="none" spc="0" normalizeH="0" baseline="0" noProof="0">
              <a:ln>
                <a:noFill/>
              </a:ln>
              <a:solidFill>
                <a:srgbClr val="1A1F24"/>
              </a:solidFill>
              <a:effectLst/>
              <a:uLnTx/>
              <a:uFillTx/>
              <a:latin typeface="Roboto"/>
              <a:ea typeface="Roboto Thin" pitchFamily="2" charset="0"/>
            </a:endParaRPr>
          </a:p>
        </p:txBody>
      </p:sp>
      <p:sp>
        <p:nvSpPr>
          <p:cNvPr id="46" name="Rechthoek 45">
            <a:extLst>
              <a:ext uri="{FF2B5EF4-FFF2-40B4-BE49-F238E27FC236}">
                <a16:creationId xmlns:a16="http://schemas.microsoft.com/office/drawing/2014/main" id="{FF1228FE-7C04-4302-A485-0D3D4A92E273}"/>
              </a:ext>
            </a:extLst>
          </p:cNvPr>
          <p:cNvSpPr/>
          <p:nvPr/>
        </p:nvSpPr>
        <p:spPr>
          <a:xfrm>
            <a:off x="1386845" y="4825307"/>
            <a:ext cx="2020105" cy="276999"/>
          </a:xfrm>
          <a:prstGeom prst="rect">
            <a:avLst/>
          </a:prstGeom>
        </p:spPr>
        <p:txBody>
          <a:bodyPr wrap="none" lIns="91440" tIns="45720" rIns="91440" bIns="45720" anchor="t">
            <a:spAutoFit/>
          </a:bodyPr>
          <a:lstStyle/>
          <a:p>
            <a:pPr>
              <a:defRPr/>
            </a:pPr>
            <a:r>
              <a:rPr lang="nl-NL" sz="1200">
                <a:solidFill>
                  <a:srgbClr val="1A1F24"/>
                </a:solidFill>
                <a:latin typeface="Roboto"/>
                <a:ea typeface="Roboto Thin" pitchFamily="2" charset="0"/>
              </a:rPr>
              <a:t>Start zelf je dag met InSite</a:t>
            </a:r>
            <a:endParaRPr lang="nl-NL" sz="1200" b="0" i="0" u="none" strike="noStrike" kern="1200" cap="none" spc="0" normalizeH="0" baseline="0" noProof="0">
              <a:ln>
                <a:noFill/>
              </a:ln>
              <a:solidFill>
                <a:srgbClr val="1A1F24"/>
              </a:solidFill>
              <a:effectLst/>
              <a:uLnTx/>
              <a:uFillTx/>
              <a:latin typeface="Roboto Thin"/>
              <a:ea typeface="Roboto Thin" pitchFamily="2" charset="0"/>
            </a:endParaRPr>
          </a:p>
        </p:txBody>
      </p:sp>
      <p:sp>
        <p:nvSpPr>
          <p:cNvPr id="47" name="Rechthoek 46">
            <a:extLst>
              <a:ext uri="{FF2B5EF4-FFF2-40B4-BE49-F238E27FC236}">
                <a16:creationId xmlns:a16="http://schemas.microsoft.com/office/drawing/2014/main" id="{58A82896-D0FB-4C21-B645-4129A97A7F97}"/>
              </a:ext>
            </a:extLst>
          </p:cNvPr>
          <p:cNvSpPr/>
          <p:nvPr/>
        </p:nvSpPr>
        <p:spPr>
          <a:xfrm>
            <a:off x="1378738" y="5395508"/>
            <a:ext cx="1952779" cy="276999"/>
          </a:xfrm>
          <a:prstGeom prst="rect">
            <a:avLst/>
          </a:prstGeom>
        </p:spPr>
        <p:txBody>
          <a:bodyPr wrap="none" lIns="91440" tIns="45720" rIns="91440" bIns="45720" anchor="t">
            <a:spAutoFit/>
          </a:bodyPr>
          <a:lstStyle/>
          <a:p>
            <a:pPr>
              <a:defRPr/>
            </a:pPr>
            <a:r>
              <a:rPr lang="nl-NL" sz="1200">
                <a:solidFill>
                  <a:srgbClr val="1A1F24"/>
                </a:solidFill>
                <a:latin typeface="Roboto"/>
              </a:rPr>
              <a:t>Maak er een feestje van!!!</a:t>
            </a:r>
            <a:endParaRPr lang="nl-NL">
              <a:latin typeface="Roboto"/>
            </a:endParaRPr>
          </a:p>
        </p:txBody>
      </p:sp>
      <p:cxnSp>
        <p:nvCxnSpPr>
          <p:cNvPr id="48" name="Rechte verbindingslijn 47">
            <a:extLst>
              <a:ext uri="{FF2B5EF4-FFF2-40B4-BE49-F238E27FC236}">
                <a16:creationId xmlns:a16="http://schemas.microsoft.com/office/drawing/2014/main" id="{811E90FE-4947-496B-BE19-31FD292B4A61}"/>
              </a:ext>
            </a:extLst>
          </p:cNvPr>
          <p:cNvCxnSpPr/>
          <p:nvPr/>
        </p:nvCxnSpPr>
        <p:spPr>
          <a:xfrm>
            <a:off x="1324210" y="4504946"/>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2D4C25E2-31A0-4990-8001-9A7B1E558011}"/>
              </a:ext>
            </a:extLst>
          </p:cNvPr>
          <p:cNvCxnSpPr/>
          <p:nvPr/>
        </p:nvCxnSpPr>
        <p:spPr>
          <a:xfrm>
            <a:off x="1324210" y="5085971"/>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Ovaal 49">
            <a:extLst>
              <a:ext uri="{FF2B5EF4-FFF2-40B4-BE49-F238E27FC236}">
                <a16:creationId xmlns:a16="http://schemas.microsoft.com/office/drawing/2014/main" id="{903A7282-34E8-4C81-AD42-C0A71F91CD2F}"/>
              </a:ext>
            </a:extLst>
          </p:cNvPr>
          <p:cNvSpPr/>
          <p:nvPr/>
        </p:nvSpPr>
        <p:spPr>
          <a:xfrm>
            <a:off x="1279207" y="4910828"/>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1" name="Ovaal 50">
            <a:extLst>
              <a:ext uri="{FF2B5EF4-FFF2-40B4-BE49-F238E27FC236}">
                <a16:creationId xmlns:a16="http://schemas.microsoft.com/office/drawing/2014/main" id="{C21AA599-522E-4648-9022-AAC4462AF5FC}"/>
              </a:ext>
            </a:extLst>
          </p:cNvPr>
          <p:cNvSpPr/>
          <p:nvPr/>
        </p:nvSpPr>
        <p:spPr>
          <a:xfrm>
            <a:off x="1279207" y="5491853"/>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cxnSp>
        <p:nvCxnSpPr>
          <p:cNvPr id="53" name="Rechte verbindingslijn 52">
            <a:extLst>
              <a:ext uri="{FF2B5EF4-FFF2-40B4-BE49-F238E27FC236}">
                <a16:creationId xmlns:a16="http://schemas.microsoft.com/office/drawing/2014/main" id="{5DEC334F-7664-4D83-A142-87E23A7254E7}"/>
              </a:ext>
            </a:extLst>
          </p:cNvPr>
          <p:cNvCxnSpPr>
            <a:cxnSpLocks/>
          </p:cNvCxnSpPr>
          <p:nvPr/>
        </p:nvCxnSpPr>
        <p:spPr>
          <a:xfrm>
            <a:off x="1324210" y="3814212"/>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6D691F1C-8180-4463-9B95-96EE2BD7070E}"/>
              </a:ext>
            </a:extLst>
          </p:cNvPr>
          <p:cNvSpPr/>
          <p:nvPr/>
        </p:nvSpPr>
        <p:spPr>
          <a:xfrm>
            <a:off x="1278646" y="3680644"/>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A1F24">
                  <a:lumMod val="75000"/>
                  <a:lumOff val="25000"/>
                </a:srgbClr>
              </a:solidFill>
              <a:effectLst/>
              <a:uLnTx/>
              <a:uFillTx/>
              <a:latin typeface="Roboto"/>
              <a:ea typeface="+mn-ea"/>
              <a:cs typeface="+mn-cs"/>
            </a:endParaRPr>
          </a:p>
        </p:txBody>
      </p:sp>
      <p:sp>
        <p:nvSpPr>
          <p:cNvPr id="55" name="Rechthoek 54">
            <a:extLst>
              <a:ext uri="{FF2B5EF4-FFF2-40B4-BE49-F238E27FC236}">
                <a16:creationId xmlns:a16="http://schemas.microsoft.com/office/drawing/2014/main" id="{A4175D1C-F786-4465-B732-CAB9C1467D9A}"/>
              </a:ext>
            </a:extLst>
          </p:cNvPr>
          <p:cNvSpPr/>
          <p:nvPr/>
        </p:nvSpPr>
        <p:spPr>
          <a:xfrm>
            <a:off x="1378738" y="3591583"/>
            <a:ext cx="3781805" cy="276999"/>
          </a:xfrm>
          <a:prstGeom prst="rect">
            <a:avLst/>
          </a:prstGeom>
        </p:spPr>
        <p:txBody>
          <a:bodyPr wrap="none" lIns="91440" tIns="45720" rIns="91440" bIns="45720" anchor="t">
            <a:spAutoFit/>
          </a:bodyPr>
          <a:lstStyle/>
          <a:p>
            <a:pPr>
              <a:defRPr/>
            </a:pPr>
            <a:r>
              <a:rPr lang="nl-NL" sz="1200">
                <a:latin typeface="Roboto"/>
                <a:ea typeface="+mn-lt"/>
                <a:cs typeface="+mn-lt"/>
              </a:rPr>
              <a:t>Plaats handleidingen en instructies als documenten</a:t>
            </a:r>
          </a:p>
        </p:txBody>
      </p:sp>
    </p:spTree>
    <p:extLst>
      <p:ext uri="{BB962C8B-B14F-4D97-AF65-F5344CB8AC3E}">
        <p14:creationId xmlns:p14="http://schemas.microsoft.com/office/powerpoint/2010/main" val="7638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6" grpId="0"/>
      <p:bldP spid="47"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65EEC24-8FA3-4C2C-97CF-234EFA920A97}"/>
              </a:ext>
            </a:extLst>
          </p:cNvPr>
          <p:cNvPicPr>
            <a:picLocks noChangeAspect="1"/>
          </p:cNvPicPr>
          <p:nvPr/>
        </p:nvPicPr>
        <p:blipFill>
          <a:blip r:embed="rId3"/>
          <a:stretch>
            <a:fillRect/>
          </a:stretch>
        </p:blipFill>
        <p:spPr>
          <a:xfrm>
            <a:off x="0" y="3782"/>
            <a:ext cx="12192000" cy="6850435"/>
          </a:xfrm>
          <a:prstGeom prst="rect">
            <a:avLst/>
          </a:prstGeom>
        </p:spPr>
      </p:pic>
    </p:spTree>
    <p:extLst>
      <p:ext uri="{BB962C8B-B14F-4D97-AF65-F5344CB8AC3E}">
        <p14:creationId xmlns:p14="http://schemas.microsoft.com/office/powerpoint/2010/main" val="83414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9EFBD31-90E5-4853-8B1A-642D85F37EC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35" b="7835"/>
          <a:stretch>
            <a:fillRect/>
          </a:stretch>
        </p:blipFill>
        <p:spPr>
          <a:xfrm>
            <a:off x="-2756" y="0"/>
            <a:ext cx="12201769" cy="6858000"/>
          </a:xfrm>
        </p:spPr>
      </p:pic>
      <p:sp>
        <p:nvSpPr>
          <p:cNvPr id="3" name="Tijdelijke aanduiding voor tekst 2">
            <a:extLst>
              <a:ext uri="{FF2B5EF4-FFF2-40B4-BE49-F238E27FC236}">
                <a16:creationId xmlns:a16="http://schemas.microsoft.com/office/drawing/2014/main" id="{6E8344F5-E6A0-4A76-ACCB-B4E22C23C2A4}"/>
              </a:ext>
            </a:extLst>
          </p:cNvPr>
          <p:cNvSpPr>
            <a:spLocks noGrp="1"/>
          </p:cNvSpPr>
          <p:nvPr>
            <p:ph type="body" sz="quarter" idx="12"/>
          </p:nvPr>
        </p:nvSpPr>
        <p:spPr>
          <a:xfrm>
            <a:off x="8216670" y="5372224"/>
            <a:ext cx="3323571" cy="1090644"/>
          </a:xfrm>
        </p:spPr>
        <p:txBody>
          <a:bodyPr>
            <a:noAutofit/>
          </a:bodyPr>
          <a:lstStyle/>
          <a:p>
            <a:r>
              <a:rPr lang="nl-NL" sz="4000">
                <a:latin typeface="Roboto Black" panose="02000000000000000000" pitchFamily="2" charset="0"/>
                <a:ea typeface="Roboto Black" panose="02000000000000000000" pitchFamily="2" charset="0"/>
              </a:rPr>
              <a:t>Einde</a:t>
            </a:r>
            <a:endParaRPr lang="nl-NL" sz="4000"/>
          </a:p>
        </p:txBody>
      </p:sp>
    </p:spTree>
    <p:extLst>
      <p:ext uri="{BB962C8B-B14F-4D97-AF65-F5344CB8AC3E}">
        <p14:creationId xmlns:p14="http://schemas.microsoft.com/office/powerpoint/2010/main" val="326511955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8405F61F-4503-46BC-BF53-73F6866E05B6}"/>
              </a:ext>
            </a:extLst>
          </p:cNvPr>
          <p:cNvSpPr/>
          <p:nvPr/>
        </p:nvSpPr>
        <p:spPr>
          <a:xfrm>
            <a:off x="-5766" y="7419"/>
            <a:ext cx="540576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 name="Titel 1">
            <a:extLst>
              <a:ext uri="{FF2B5EF4-FFF2-40B4-BE49-F238E27FC236}">
                <a16:creationId xmlns:a16="http://schemas.microsoft.com/office/drawing/2014/main" id="{3BB117B4-E1AB-47D0-990D-B608E0062808}"/>
              </a:ext>
            </a:extLst>
          </p:cNvPr>
          <p:cNvSpPr>
            <a:spLocks noGrp="1"/>
          </p:cNvSpPr>
          <p:nvPr>
            <p:ph type="title"/>
          </p:nvPr>
        </p:nvSpPr>
        <p:spPr>
          <a:xfrm>
            <a:off x="6452822" y="2703121"/>
            <a:ext cx="4548027" cy="1029164"/>
          </a:xfrm>
        </p:spPr>
        <p:txBody>
          <a:bodyPr>
            <a:normAutofit/>
          </a:bodyPr>
          <a:lstStyle/>
          <a:p>
            <a:pPr algn="ctr"/>
            <a:r>
              <a:rPr lang="nl-NL" sz="4800" b="1">
                <a:latin typeface="+mj-lt"/>
              </a:rPr>
              <a:t>Programma</a:t>
            </a:r>
          </a:p>
        </p:txBody>
      </p:sp>
      <p:sp>
        <p:nvSpPr>
          <p:cNvPr id="3" name="Ovaal 2">
            <a:extLst>
              <a:ext uri="{FF2B5EF4-FFF2-40B4-BE49-F238E27FC236}">
                <a16:creationId xmlns:a16="http://schemas.microsoft.com/office/drawing/2014/main" id="{1C26CFFC-F383-4A78-A7D3-BBCB2905B40D}"/>
              </a:ext>
            </a:extLst>
          </p:cNvPr>
          <p:cNvSpPr/>
          <p:nvPr/>
        </p:nvSpPr>
        <p:spPr>
          <a:xfrm>
            <a:off x="1798951" y="2629029"/>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4" name="Ovaal 3">
            <a:extLst>
              <a:ext uri="{FF2B5EF4-FFF2-40B4-BE49-F238E27FC236}">
                <a16:creationId xmlns:a16="http://schemas.microsoft.com/office/drawing/2014/main" id="{E0A94C3C-5B0F-4B43-862A-CCDC8A3891A1}"/>
              </a:ext>
            </a:extLst>
          </p:cNvPr>
          <p:cNvSpPr/>
          <p:nvPr/>
        </p:nvSpPr>
        <p:spPr>
          <a:xfrm>
            <a:off x="1798951" y="2054276"/>
            <a:ext cx="108882"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5" name="Ovaal 4">
            <a:extLst>
              <a:ext uri="{FF2B5EF4-FFF2-40B4-BE49-F238E27FC236}">
                <a16:creationId xmlns:a16="http://schemas.microsoft.com/office/drawing/2014/main" id="{8A572E4F-C1B1-494B-ACE2-B3339BB0BB53}"/>
              </a:ext>
            </a:extLst>
          </p:cNvPr>
          <p:cNvSpPr/>
          <p:nvPr/>
        </p:nvSpPr>
        <p:spPr>
          <a:xfrm>
            <a:off x="1798951" y="3203782"/>
            <a:ext cx="108882"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6" name="Ovaal 5">
            <a:extLst>
              <a:ext uri="{FF2B5EF4-FFF2-40B4-BE49-F238E27FC236}">
                <a16:creationId xmlns:a16="http://schemas.microsoft.com/office/drawing/2014/main" id="{13C575BF-E28F-480E-960C-679854DA13FC}"/>
              </a:ext>
            </a:extLst>
          </p:cNvPr>
          <p:cNvSpPr/>
          <p:nvPr/>
        </p:nvSpPr>
        <p:spPr>
          <a:xfrm>
            <a:off x="1798951" y="3778535"/>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7" name="Ovaal 6">
            <a:extLst>
              <a:ext uri="{FF2B5EF4-FFF2-40B4-BE49-F238E27FC236}">
                <a16:creationId xmlns:a16="http://schemas.microsoft.com/office/drawing/2014/main" id="{BD46E19F-B6FC-41C0-A35B-5C972AF1D0F7}"/>
              </a:ext>
            </a:extLst>
          </p:cNvPr>
          <p:cNvSpPr/>
          <p:nvPr/>
        </p:nvSpPr>
        <p:spPr>
          <a:xfrm>
            <a:off x="1798951" y="4353288"/>
            <a:ext cx="108882"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8" name="Ovaal 7">
            <a:extLst>
              <a:ext uri="{FF2B5EF4-FFF2-40B4-BE49-F238E27FC236}">
                <a16:creationId xmlns:a16="http://schemas.microsoft.com/office/drawing/2014/main" id="{9FE888A6-1376-4AC0-B6EA-7FC7D26DB59B}"/>
              </a:ext>
            </a:extLst>
          </p:cNvPr>
          <p:cNvSpPr/>
          <p:nvPr/>
        </p:nvSpPr>
        <p:spPr>
          <a:xfrm>
            <a:off x="1798951" y="4928037"/>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cxnSp>
        <p:nvCxnSpPr>
          <p:cNvPr id="9" name="Rechte verbindingslijn 8">
            <a:extLst>
              <a:ext uri="{FF2B5EF4-FFF2-40B4-BE49-F238E27FC236}">
                <a16:creationId xmlns:a16="http://schemas.microsoft.com/office/drawing/2014/main" id="{360686F8-1296-43D6-B28F-9BEB6719DD70}"/>
              </a:ext>
            </a:extLst>
          </p:cNvPr>
          <p:cNvCxnSpPr/>
          <p:nvPr/>
        </p:nvCxnSpPr>
        <p:spPr>
          <a:xfrm>
            <a:off x="1853479" y="2232668"/>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57D0559-6B50-49F6-98DD-AFE6FA2A821D}"/>
              </a:ext>
            </a:extLst>
          </p:cNvPr>
          <p:cNvCxnSpPr/>
          <p:nvPr/>
        </p:nvCxnSpPr>
        <p:spPr>
          <a:xfrm>
            <a:off x="1853479" y="2807421"/>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C57FA344-7FFF-4FBB-9C07-49291144FEDD}"/>
              </a:ext>
            </a:extLst>
          </p:cNvPr>
          <p:cNvCxnSpPr/>
          <p:nvPr/>
        </p:nvCxnSpPr>
        <p:spPr>
          <a:xfrm>
            <a:off x="1853479" y="3382174"/>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C7E4DDC6-2B14-414A-AB5C-B620CF362180}"/>
              </a:ext>
            </a:extLst>
          </p:cNvPr>
          <p:cNvCxnSpPr/>
          <p:nvPr/>
        </p:nvCxnSpPr>
        <p:spPr>
          <a:xfrm>
            <a:off x="1853479" y="3956927"/>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FB0922D8-4059-46EA-BF00-BD6B2B398967}"/>
              </a:ext>
            </a:extLst>
          </p:cNvPr>
          <p:cNvCxnSpPr/>
          <p:nvPr/>
        </p:nvCxnSpPr>
        <p:spPr>
          <a:xfrm>
            <a:off x="1853479" y="4531680"/>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hthoek 15">
            <a:extLst>
              <a:ext uri="{FF2B5EF4-FFF2-40B4-BE49-F238E27FC236}">
                <a16:creationId xmlns:a16="http://schemas.microsoft.com/office/drawing/2014/main" id="{879533E8-6D5F-4526-9FDD-40492D2CD5A9}"/>
              </a:ext>
            </a:extLst>
          </p:cNvPr>
          <p:cNvSpPr/>
          <p:nvPr/>
        </p:nvSpPr>
        <p:spPr>
          <a:xfrm>
            <a:off x="1908006" y="1970304"/>
            <a:ext cx="335161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i="0" u="none" strike="noStrike" kern="1200" cap="none" spc="0" normalizeH="0" baseline="0" noProof="0">
                <a:ln>
                  <a:noFill/>
                </a:ln>
                <a:effectLst/>
                <a:uLnTx/>
                <a:uFillTx/>
                <a:latin typeface="Roboto" panose="02000000000000000000" pitchFamily="2" charset="0"/>
                <a:ea typeface="Roboto" panose="02000000000000000000" pitchFamily="2" charset="0"/>
              </a:rPr>
              <a:t>Visie InSite als intranet</a:t>
            </a:r>
          </a:p>
        </p:txBody>
      </p:sp>
      <p:sp>
        <p:nvSpPr>
          <p:cNvPr id="17" name="Rechthoek 16">
            <a:extLst>
              <a:ext uri="{FF2B5EF4-FFF2-40B4-BE49-F238E27FC236}">
                <a16:creationId xmlns:a16="http://schemas.microsoft.com/office/drawing/2014/main" id="{CF58C825-7B26-4A00-80C7-19F8AC939FAE}"/>
              </a:ext>
            </a:extLst>
          </p:cNvPr>
          <p:cNvSpPr/>
          <p:nvPr/>
        </p:nvSpPr>
        <p:spPr>
          <a:xfrm>
            <a:off x="1908007" y="2544164"/>
            <a:ext cx="277371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a:latin typeface="Roboto" panose="02000000000000000000" pitchFamily="2" charset="0"/>
                <a:ea typeface="Roboto" panose="02000000000000000000" pitchFamily="2" charset="0"/>
              </a:rPr>
              <a:t>Soorten pagina’s</a:t>
            </a:r>
            <a:endParaRPr kumimoji="0" lang="nl-NL" sz="140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18" name="Rechthoek 17">
            <a:extLst>
              <a:ext uri="{FF2B5EF4-FFF2-40B4-BE49-F238E27FC236}">
                <a16:creationId xmlns:a16="http://schemas.microsoft.com/office/drawing/2014/main" id="{75B225ED-877C-4699-9B0D-F9513D4F4625}"/>
              </a:ext>
            </a:extLst>
          </p:cNvPr>
          <p:cNvSpPr/>
          <p:nvPr/>
        </p:nvSpPr>
        <p:spPr>
          <a:xfrm>
            <a:off x="1908007" y="3118024"/>
            <a:ext cx="239629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effectLst/>
                <a:uLnTx/>
                <a:uFillTx/>
                <a:latin typeface="Roboto" panose="02000000000000000000" pitchFamily="2" charset="0"/>
                <a:ea typeface="Roboto" panose="02000000000000000000" pitchFamily="2" charset="0"/>
              </a:rPr>
              <a:t>Documentsjablonen</a:t>
            </a:r>
          </a:p>
        </p:txBody>
      </p:sp>
      <p:sp>
        <p:nvSpPr>
          <p:cNvPr id="19" name="Rechthoek 18">
            <a:extLst>
              <a:ext uri="{FF2B5EF4-FFF2-40B4-BE49-F238E27FC236}">
                <a16:creationId xmlns:a16="http://schemas.microsoft.com/office/drawing/2014/main" id="{4523E3ED-68B6-4F98-8281-B955383EA597}"/>
              </a:ext>
            </a:extLst>
          </p:cNvPr>
          <p:cNvSpPr/>
          <p:nvPr/>
        </p:nvSpPr>
        <p:spPr>
          <a:xfrm>
            <a:off x="1908007" y="3689474"/>
            <a:ext cx="3351623" cy="30777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effectLst/>
                <a:uLnTx/>
                <a:uFillTx/>
                <a:latin typeface="Roboto" panose="02000000000000000000" pitchFamily="2" charset="0"/>
                <a:ea typeface="Roboto" panose="02000000000000000000" pitchFamily="2" charset="0"/>
              </a:rPr>
              <a:t>Cijfers</a:t>
            </a:r>
          </a:p>
        </p:txBody>
      </p:sp>
      <p:sp>
        <p:nvSpPr>
          <p:cNvPr id="20" name="Rechthoek 19">
            <a:extLst>
              <a:ext uri="{FF2B5EF4-FFF2-40B4-BE49-F238E27FC236}">
                <a16:creationId xmlns:a16="http://schemas.microsoft.com/office/drawing/2014/main" id="{E993581E-5B87-4557-A861-7BFF1FA30FE6}"/>
              </a:ext>
            </a:extLst>
          </p:cNvPr>
          <p:cNvSpPr/>
          <p:nvPr/>
        </p:nvSpPr>
        <p:spPr>
          <a:xfrm>
            <a:off x="1908007" y="4267357"/>
            <a:ext cx="3212633" cy="307777"/>
          </a:xfrm>
          <a:prstGeom prst="rect">
            <a:avLst/>
          </a:prstGeom>
        </p:spPr>
        <p:txBody>
          <a:bodyPr wrap="square" anchor="t">
            <a:spAutoFit/>
          </a:bodyPr>
          <a:lstStyle/>
          <a:p>
            <a:pPr>
              <a:defRPr/>
            </a:pPr>
            <a:r>
              <a:rPr lang="nl-NL" sz="1400">
                <a:latin typeface="Roboto" panose="02000000000000000000" pitchFamily="2" charset="0"/>
                <a:ea typeface="Roboto" panose="02000000000000000000" pitchFamily="2" charset="0"/>
              </a:rPr>
              <a:t>Van ‘AFAS InSite’ naar ‘Ons InSite</a:t>
            </a:r>
            <a:endParaRPr kumimoji="0" lang="nl-NL" sz="14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21" name="Rechthoek 20">
            <a:extLst>
              <a:ext uri="{FF2B5EF4-FFF2-40B4-BE49-F238E27FC236}">
                <a16:creationId xmlns:a16="http://schemas.microsoft.com/office/drawing/2014/main" id="{5F459931-38D2-4D76-82D9-A39D618212F9}"/>
              </a:ext>
            </a:extLst>
          </p:cNvPr>
          <p:cNvSpPr/>
          <p:nvPr/>
        </p:nvSpPr>
        <p:spPr>
          <a:xfrm>
            <a:off x="1908006" y="4841217"/>
            <a:ext cx="2493297" cy="523220"/>
          </a:xfrm>
          <a:prstGeom prst="rect">
            <a:avLst/>
          </a:prstGeom>
        </p:spPr>
        <p:txBody>
          <a:bodyPr wrap="square">
            <a:spAutoFit/>
          </a:bodyPr>
          <a:lstStyle/>
          <a:p>
            <a:pPr>
              <a:defRPr/>
            </a:pPr>
            <a:r>
              <a:rPr lang="nl-NL" sz="1400">
                <a:latin typeface="Roboto" panose="02000000000000000000" pitchFamily="2" charset="0"/>
                <a:ea typeface="Roboto" panose="02000000000000000000" pitchFamily="2" charset="0"/>
              </a:rPr>
              <a:t>Tools en stappenplan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000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6"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8405F61F-4503-46BC-BF53-73F6866E05B6}"/>
              </a:ext>
            </a:extLst>
          </p:cNvPr>
          <p:cNvSpPr/>
          <p:nvPr/>
        </p:nvSpPr>
        <p:spPr>
          <a:xfrm>
            <a:off x="-12192" y="-17786"/>
            <a:ext cx="540576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 name="Titel 1">
            <a:extLst>
              <a:ext uri="{FF2B5EF4-FFF2-40B4-BE49-F238E27FC236}">
                <a16:creationId xmlns:a16="http://schemas.microsoft.com/office/drawing/2014/main" id="{3BB117B4-E1AB-47D0-990D-B608E0062808}"/>
              </a:ext>
            </a:extLst>
          </p:cNvPr>
          <p:cNvSpPr>
            <a:spLocks noGrp="1"/>
          </p:cNvSpPr>
          <p:nvPr>
            <p:ph type="title"/>
          </p:nvPr>
        </p:nvSpPr>
        <p:spPr>
          <a:xfrm>
            <a:off x="6452822" y="2703121"/>
            <a:ext cx="4548027" cy="1029164"/>
          </a:xfrm>
        </p:spPr>
        <p:txBody>
          <a:bodyPr>
            <a:normAutofit/>
          </a:bodyPr>
          <a:lstStyle/>
          <a:p>
            <a:pPr algn="ctr"/>
            <a:r>
              <a:rPr lang="nl-NL" sz="2800" b="1">
                <a:latin typeface="+mj-lt"/>
              </a:rPr>
              <a:t>Hoe wordt InSite ingezet in jouw organisatie?</a:t>
            </a:r>
          </a:p>
        </p:txBody>
      </p:sp>
      <p:sp>
        <p:nvSpPr>
          <p:cNvPr id="3" name="Ovaal 2">
            <a:extLst>
              <a:ext uri="{FF2B5EF4-FFF2-40B4-BE49-F238E27FC236}">
                <a16:creationId xmlns:a16="http://schemas.microsoft.com/office/drawing/2014/main" id="{1C26CFFC-F383-4A78-A7D3-BBCB2905B40D}"/>
              </a:ext>
            </a:extLst>
          </p:cNvPr>
          <p:cNvSpPr/>
          <p:nvPr/>
        </p:nvSpPr>
        <p:spPr>
          <a:xfrm>
            <a:off x="1238119" y="3342191"/>
            <a:ext cx="109056"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4" name="Ovaal 3">
            <a:extLst>
              <a:ext uri="{FF2B5EF4-FFF2-40B4-BE49-F238E27FC236}">
                <a16:creationId xmlns:a16="http://schemas.microsoft.com/office/drawing/2014/main" id="{E0A94C3C-5B0F-4B43-862A-CCDC8A3891A1}"/>
              </a:ext>
            </a:extLst>
          </p:cNvPr>
          <p:cNvSpPr/>
          <p:nvPr/>
        </p:nvSpPr>
        <p:spPr>
          <a:xfrm>
            <a:off x="1238119" y="2767438"/>
            <a:ext cx="108882"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sp>
        <p:nvSpPr>
          <p:cNvPr id="5" name="Ovaal 4">
            <a:extLst>
              <a:ext uri="{FF2B5EF4-FFF2-40B4-BE49-F238E27FC236}">
                <a16:creationId xmlns:a16="http://schemas.microsoft.com/office/drawing/2014/main" id="{8A572E4F-C1B1-494B-ACE2-B3339BB0BB53}"/>
              </a:ext>
            </a:extLst>
          </p:cNvPr>
          <p:cNvSpPr/>
          <p:nvPr/>
        </p:nvSpPr>
        <p:spPr>
          <a:xfrm>
            <a:off x="1238119" y="3916944"/>
            <a:ext cx="108882" cy="1090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Roboto"/>
              <a:ea typeface="+mn-ea"/>
              <a:cs typeface="+mn-cs"/>
            </a:endParaRPr>
          </a:p>
        </p:txBody>
      </p:sp>
      <p:cxnSp>
        <p:nvCxnSpPr>
          <p:cNvPr id="9" name="Rechte verbindingslijn 8">
            <a:extLst>
              <a:ext uri="{FF2B5EF4-FFF2-40B4-BE49-F238E27FC236}">
                <a16:creationId xmlns:a16="http://schemas.microsoft.com/office/drawing/2014/main" id="{360686F8-1296-43D6-B28F-9BEB6719DD70}"/>
              </a:ext>
            </a:extLst>
          </p:cNvPr>
          <p:cNvCxnSpPr/>
          <p:nvPr/>
        </p:nvCxnSpPr>
        <p:spPr>
          <a:xfrm>
            <a:off x="1292647" y="2945830"/>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57D0559-6B50-49F6-98DD-AFE6FA2A821D}"/>
              </a:ext>
            </a:extLst>
          </p:cNvPr>
          <p:cNvCxnSpPr/>
          <p:nvPr/>
        </p:nvCxnSpPr>
        <p:spPr>
          <a:xfrm>
            <a:off x="1292647" y="3520583"/>
            <a:ext cx="0" cy="327025"/>
          </a:xfrm>
          <a:prstGeom prst="line">
            <a:avLst/>
          </a:prstGeom>
          <a:ln w="19050">
            <a:solidFill>
              <a:schemeClr val="accent5">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hthoek 15">
            <a:extLst>
              <a:ext uri="{FF2B5EF4-FFF2-40B4-BE49-F238E27FC236}">
                <a16:creationId xmlns:a16="http://schemas.microsoft.com/office/drawing/2014/main" id="{879533E8-6D5F-4526-9FDD-40492D2CD5A9}"/>
              </a:ext>
            </a:extLst>
          </p:cNvPr>
          <p:cNvSpPr/>
          <p:nvPr/>
        </p:nvSpPr>
        <p:spPr>
          <a:xfrm>
            <a:off x="1347174" y="2683466"/>
            <a:ext cx="349774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effectLst/>
                <a:uLnTx/>
                <a:uFillTx/>
                <a:latin typeface="Roboto" panose="02000000000000000000" pitchFamily="2" charset="0"/>
                <a:ea typeface="Roboto" panose="02000000000000000000" pitchFamily="2" charset="0"/>
              </a:rPr>
              <a:t>Wij maken (nog) geen gebruik van InSite</a:t>
            </a:r>
          </a:p>
        </p:txBody>
      </p:sp>
      <p:sp>
        <p:nvSpPr>
          <p:cNvPr id="17" name="Rechthoek 16">
            <a:extLst>
              <a:ext uri="{FF2B5EF4-FFF2-40B4-BE49-F238E27FC236}">
                <a16:creationId xmlns:a16="http://schemas.microsoft.com/office/drawing/2014/main" id="{CF58C825-7B26-4A00-80C7-19F8AC939FAE}"/>
              </a:ext>
            </a:extLst>
          </p:cNvPr>
          <p:cNvSpPr/>
          <p:nvPr/>
        </p:nvSpPr>
        <p:spPr>
          <a:xfrm>
            <a:off x="1347175" y="3257326"/>
            <a:ext cx="383116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i="0" u="none" strike="noStrike" kern="1200" cap="none" spc="0" normalizeH="0" baseline="0" noProof="0">
                <a:ln>
                  <a:noFill/>
                </a:ln>
                <a:effectLst/>
                <a:uLnTx/>
                <a:uFillTx/>
                <a:latin typeface="Roboto" panose="02000000000000000000" pitchFamily="2" charset="0"/>
                <a:ea typeface="Roboto" panose="02000000000000000000" pitchFamily="2" charset="0"/>
              </a:rPr>
              <a:t>Wij gebruiken InSite als ESS pagina (HR)</a:t>
            </a:r>
          </a:p>
        </p:txBody>
      </p:sp>
      <p:sp>
        <p:nvSpPr>
          <p:cNvPr id="18" name="Rechthoek 17">
            <a:extLst>
              <a:ext uri="{FF2B5EF4-FFF2-40B4-BE49-F238E27FC236}">
                <a16:creationId xmlns:a16="http://schemas.microsoft.com/office/drawing/2014/main" id="{75B225ED-877C-4699-9B0D-F9513D4F4625}"/>
              </a:ext>
            </a:extLst>
          </p:cNvPr>
          <p:cNvSpPr/>
          <p:nvPr/>
        </p:nvSpPr>
        <p:spPr>
          <a:xfrm>
            <a:off x="1347175" y="3831186"/>
            <a:ext cx="349774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effectLst/>
                <a:uLnTx/>
                <a:uFillTx/>
                <a:latin typeface="Roboto" panose="02000000000000000000" pitchFamily="2" charset="0"/>
                <a:ea typeface="Roboto" panose="02000000000000000000" pitchFamily="2" charset="0"/>
              </a:rPr>
              <a:t>Wij gebruiken InSite als Intranet</a:t>
            </a:r>
          </a:p>
        </p:txBody>
      </p:sp>
    </p:spTree>
    <p:extLst>
      <p:ext uri="{BB962C8B-B14F-4D97-AF65-F5344CB8AC3E}">
        <p14:creationId xmlns:p14="http://schemas.microsoft.com/office/powerpoint/2010/main" val="754027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65EEC24-8FA3-4C2C-97CF-234EFA920A97}"/>
              </a:ext>
            </a:extLst>
          </p:cNvPr>
          <p:cNvPicPr>
            <a:picLocks noChangeAspect="1"/>
          </p:cNvPicPr>
          <p:nvPr/>
        </p:nvPicPr>
        <p:blipFill>
          <a:blip r:embed="rId3"/>
          <a:stretch>
            <a:fillRect/>
          </a:stretch>
        </p:blipFill>
        <p:spPr>
          <a:xfrm>
            <a:off x="0" y="3782"/>
            <a:ext cx="12192000" cy="6850435"/>
          </a:xfrm>
          <a:prstGeom prst="rect">
            <a:avLst/>
          </a:prstGeom>
        </p:spPr>
      </p:pic>
    </p:spTree>
    <p:extLst>
      <p:ext uri="{BB962C8B-B14F-4D97-AF65-F5344CB8AC3E}">
        <p14:creationId xmlns:p14="http://schemas.microsoft.com/office/powerpoint/2010/main" val="4255170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34A96A3B-A0AB-4F2F-9EEB-C19D2FA34DF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1" y="-348910"/>
            <a:ext cx="12191999" cy="8140700"/>
          </a:xfrm>
        </p:spPr>
      </p:pic>
      <p:sp>
        <p:nvSpPr>
          <p:cNvPr id="3" name="Tijdelijke aanduiding voor tekst 2">
            <a:extLst>
              <a:ext uri="{FF2B5EF4-FFF2-40B4-BE49-F238E27FC236}">
                <a16:creationId xmlns:a16="http://schemas.microsoft.com/office/drawing/2014/main" id="{DF8351E9-BA23-4E6E-9E94-DDEE1D72434A}"/>
              </a:ext>
            </a:extLst>
          </p:cNvPr>
          <p:cNvSpPr>
            <a:spLocks noGrp="1"/>
          </p:cNvSpPr>
          <p:nvPr>
            <p:ph type="body" sz="quarter" idx="14"/>
          </p:nvPr>
        </p:nvSpPr>
        <p:spPr>
          <a:xfrm>
            <a:off x="864000" y="863999"/>
            <a:ext cx="4864447" cy="1070397"/>
          </a:xfrm>
        </p:spPr>
        <p:txBody>
          <a:bodyPr>
            <a:noAutofit/>
          </a:bodyPr>
          <a:lstStyle/>
          <a:p>
            <a:r>
              <a:rPr lang="nl-NL" sz="4400" b="1"/>
              <a:t>Soorten pagina’s</a:t>
            </a:r>
          </a:p>
        </p:txBody>
      </p:sp>
      <p:sp>
        <p:nvSpPr>
          <p:cNvPr id="5" name="Tijdelijke aanduiding voor tekst 4">
            <a:extLst>
              <a:ext uri="{FF2B5EF4-FFF2-40B4-BE49-F238E27FC236}">
                <a16:creationId xmlns:a16="http://schemas.microsoft.com/office/drawing/2014/main" id="{DBFB252E-BEB9-439A-8DAA-CCB7B09C70E2}"/>
              </a:ext>
            </a:extLst>
          </p:cNvPr>
          <p:cNvSpPr>
            <a:spLocks noGrp="1"/>
          </p:cNvSpPr>
          <p:nvPr>
            <p:ph type="body" sz="quarter" idx="13"/>
          </p:nvPr>
        </p:nvSpPr>
        <p:spPr>
          <a:xfrm>
            <a:off x="864000" y="4059497"/>
            <a:ext cx="3152958" cy="1905583"/>
          </a:xfrm>
        </p:spPr>
        <p:txBody>
          <a:bodyPr>
            <a:normAutofit/>
          </a:bodyPr>
          <a:lstStyle/>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CRM</a:t>
            </a:r>
          </a:p>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Projecten</a:t>
            </a:r>
          </a:p>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Opleidingsaanbod</a:t>
            </a:r>
          </a:p>
        </p:txBody>
      </p:sp>
      <p:sp>
        <p:nvSpPr>
          <p:cNvPr id="6" name="Tijdelijke aanduiding voor tekst 5">
            <a:extLst>
              <a:ext uri="{FF2B5EF4-FFF2-40B4-BE49-F238E27FC236}">
                <a16:creationId xmlns:a16="http://schemas.microsoft.com/office/drawing/2014/main" id="{8D46D10D-4B41-4E5C-ADE1-A6FE2CD3738C}"/>
              </a:ext>
            </a:extLst>
          </p:cNvPr>
          <p:cNvSpPr>
            <a:spLocks noGrp="1"/>
          </p:cNvSpPr>
          <p:nvPr>
            <p:ph type="body" sz="quarter" idx="17"/>
          </p:nvPr>
        </p:nvSpPr>
        <p:spPr/>
        <p:txBody>
          <a:bodyPr anchor="ctr">
            <a:normAutofit/>
          </a:bodyPr>
          <a:lstStyle/>
          <a:p>
            <a:pPr algn="ctr"/>
            <a:r>
              <a:rPr lang="nl-NL" sz="2000">
                <a:latin typeface="Roboto" panose="02000000000000000000" pitchFamily="2" charset="0"/>
                <a:ea typeface="Roboto" panose="02000000000000000000" pitchFamily="2" charset="0"/>
              </a:rPr>
              <a:t>Functionele pagina’s</a:t>
            </a:r>
          </a:p>
        </p:txBody>
      </p:sp>
      <p:sp>
        <p:nvSpPr>
          <p:cNvPr id="7" name="Tijdelijke aanduiding voor tekst 6">
            <a:extLst>
              <a:ext uri="{FF2B5EF4-FFF2-40B4-BE49-F238E27FC236}">
                <a16:creationId xmlns:a16="http://schemas.microsoft.com/office/drawing/2014/main" id="{D1AAF2FD-2526-4D3F-8F17-263A540AB250}"/>
              </a:ext>
            </a:extLst>
          </p:cNvPr>
          <p:cNvSpPr>
            <a:spLocks noGrp="1"/>
          </p:cNvSpPr>
          <p:nvPr>
            <p:ph type="body" sz="quarter" idx="26"/>
          </p:nvPr>
        </p:nvSpPr>
        <p:spPr/>
        <p:txBody>
          <a:bodyPr>
            <a:normAutofit fontScale="25000" lnSpcReduction="20000"/>
          </a:bodyPr>
          <a:lstStyle/>
          <a:p>
            <a:endParaRPr lang="nl-NL"/>
          </a:p>
        </p:txBody>
      </p:sp>
      <p:sp>
        <p:nvSpPr>
          <p:cNvPr id="9" name="Tijdelijke aanduiding voor tekst 8">
            <a:extLst>
              <a:ext uri="{FF2B5EF4-FFF2-40B4-BE49-F238E27FC236}">
                <a16:creationId xmlns:a16="http://schemas.microsoft.com/office/drawing/2014/main" id="{DB3046E2-A345-4283-AC32-981DFCE9B4A5}"/>
              </a:ext>
            </a:extLst>
          </p:cNvPr>
          <p:cNvSpPr>
            <a:spLocks noGrp="1"/>
          </p:cNvSpPr>
          <p:nvPr>
            <p:ph type="body" sz="quarter" idx="28"/>
          </p:nvPr>
        </p:nvSpPr>
        <p:spPr>
          <a:xfrm>
            <a:off x="4518000" y="4059497"/>
            <a:ext cx="3152958" cy="1905583"/>
          </a:xfrm>
        </p:spPr>
        <p:txBody>
          <a:bodyPr>
            <a:normAutofit/>
          </a:bodyPr>
          <a:lstStyle/>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Bezoekpagina</a:t>
            </a:r>
          </a:p>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Workflows starten</a:t>
            </a:r>
          </a:p>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Bezettingsoverzicht</a:t>
            </a:r>
          </a:p>
        </p:txBody>
      </p:sp>
      <p:sp>
        <p:nvSpPr>
          <p:cNvPr id="10" name="Tijdelijke aanduiding voor tekst 9">
            <a:extLst>
              <a:ext uri="{FF2B5EF4-FFF2-40B4-BE49-F238E27FC236}">
                <a16:creationId xmlns:a16="http://schemas.microsoft.com/office/drawing/2014/main" id="{616ED3E7-C9A0-47CE-BE36-2AE8E7FE1A6E}"/>
              </a:ext>
            </a:extLst>
          </p:cNvPr>
          <p:cNvSpPr>
            <a:spLocks noGrp="1"/>
          </p:cNvSpPr>
          <p:nvPr>
            <p:ph type="body" sz="quarter" idx="29"/>
          </p:nvPr>
        </p:nvSpPr>
        <p:spPr>
          <a:xfrm>
            <a:off x="4518000" y="2707574"/>
            <a:ext cx="3152958" cy="1351923"/>
          </a:xfrm>
        </p:spPr>
        <p:txBody>
          <a:bodyPr anchor="ctr">
            <a:normAutofit/>
          </a:bodyPr>
          <a:lstStyle/>
          <a:p>
            <a:pPr algn="ctr"/>
            <a:r>
              <a:rPr lang="nl-NL" sz="2000">
                <a:latin typeface="Roboto" panose="02000000000000000000" pitchFamily="2" charset="0"/>
                <a:ea typeface="Roboto" panose="02000000000000000000" pitchFamily="2" charset="0"/>
              </a:rPr>
              <a:t>Afdelingspagina’s</a:t>
            </a:r>
          </a:p>
        </p:txBody>
      </p:sp>
      <p:sp>
        <p:nvSpPr>
          <p:cNvPr id="12" name="Tijdelijke aanduiding voor tekst 11">
            <a:extLst>
              <a:ext uri="{FF2B5EF4-FFF2-40B4-BE49-F238E27FC236}">
                <a16:creationId xmlns:a16="http://schemas.microsoft.com/office/drawing/2014/main" id="{0FD8FB08-9FD0-4E82-871B-EC2522B088D1}"/>
              </a:ext>
            </a:extLst>
          </p:cNvPr>
          <p:cNvSpPr>
            <a:spLocks noGrp="1"/>
          </p:cNvSpPr>
          <p:nvPr>
            <p:ph type="body" sz="quarter" idx="31"/>
          </p:nvPr>
        </p:nvSpPr>
        <p:spPr>
          <a:xfrm>
            <a:off x="8172000" y="4059497"/>
            <a:ext cx="3152958" cy="1905583"/>
          </a:xfrm>
        </p:spPr>
        <p:txBody>
          <a:bodyPr/>
          <a:lstStyle/>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Takenweergaves</a:t>
            </a:r>
          </a:p>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Handige links</a:t>
            </a:r>
          </a:p>
          <a:p>
            <a:pPr marL="342900" indent="-342900" algn="l">
              <a:buFont typeface="Arial" panose="020B0604020202020204" pitchFamily="34" charset="0"/>
              <a:buChar char="•"/>
            </a:pPr>
            <a:r>
              <a:rPr lang="nl-NL" sz="1800">
                <a:latin typeface="Roboto" panose="02000000000000000000" pitchFamily="2" charset="0"/>
                <a:ea typeface="Roboto" panose="02000000000000000000" pitchFamily="2" charset="0"/>
              </a:rPr>
              <a:t>Cockpits</a:t>
            </a:r>
          </a:p>
          <a:p>
            <a:pPr marL="342900" indent="-342900" algn="l">
              <a:buFont typeface="Arial" panose="020B0604020202020204" pitchFamily="34" charset="0"/>
              <a:buChar char="•"/>
            </a:pPr>
            <a:endParaRPr lang="nl-NL">
              <a:latin typeface="Roboto" panose="02000000000000000000" pitchFamily="2" charset="0"/>
              <a:ea typeface="Roboto" panose="02000000000000000000" pitchFamily="2" charset="0"/>
            </a:endParaRPr>
          </a:p>
          <a:p>
            <a:pPr marL="342900" indent="-342900" algn="l">
              <a:buFont typeface="Arial" panose="020B0604020202020204" pitchFamily="34" charset="0"/>
              <a:buChar char="•"/>
            </a:pPr>
            <a:endParaRPr lang="nl-NL">
              <a:latin typeface="Roboto" panose="02000000000000000000" pitchFamily="2" charset="0"/>
              <a:ea typeface="Roboto" panose="02000000000000000000" pitchFamily="2" charset="0"/>
            </a:endParaRPr>
          </a:p>
        </p:txBody>
      </p:sp>
      <p:sp>
        <p:nvSpPr>
          <p:cNvPr id="13" name="Tijdelijke aanduiding voor tekst 12">
            <a:extLst>
              <a:ext uri="{FF2B5EF4-FFF2-40B4-BE49-F238E27FC236}">
                <a16:creationId xmlns:a16="http://schemas.microsoft.com/office/drawing/2014/main" id="{B7F639AA-FC19-4A4E-BD23-4A4358B4B858}"/>
              </a:ext>
            </a:extLst>
          </p:cNvPr>
          <p:cNvSpPr>
            <a:spLocks noGrp="1"/>
          </p:cNvSpPr>
          <p:nvPr>
            <p:ph type="body" sz="quarter" idx="32"/>
          </p:nvPr>
        </p:nvSpPr>
        <p:spPr/>
        <p:txBody>
          <a:bodyPr anchor="ctr">
            <a:normAutofit/>
          </a:bodyPr>
          <a:lstStyle/>
          <a:p>
            <a:pPr algn="ctr"/>
            <a:r>
              <a:rPr lang="nl-NL" sz="2000">
                <a:latin typeface="Roboto" panose="02000000000000000000" pitchFamily="2" charset="0"/>
                <a:ea typeface="Roboto" panose="02000000000000000000" pitchFamily="2" charset="0"/>
              </a:rPr>
              <a:t>Werkpagina’s</a:t>
            </a:r>
          </a:p>
        </p:txBody>
      </p:sp>
    </p:spTree>
    <p:extLst>
      <p:ext uri="{BB962C8B-B14F-4D97-AF65-F5344CB8AC3E}">
        <p14:creationId xmlns:p14="http://schemas.microsoft.com/office/powerpoint/2010/main" val="2094809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82E51-7722-4503-80D0-0A00623FC0D5}"/>
              </a:ext>
            </a:extLst>
          </p:cNvPr>
          <p:cNvSpPr>
            <a:spLocks noGrp="1"/>
          </p:cNvSpPr>
          <p:nvPr>
            <p:ph type="title"/>
          </p:nvPr>
        </p:nvSpPr>
        <p:spPr/>
        <p:txBody>
          <a:bodyPr/>
          <a:lstStyle/>
          <a:p>
            <a:pPr algn="ctr"/>
            <a:r>
              <a:rPr lang="nl-NL">
                <a:latin typeface="+mj-lt"/>
              </a:rPr>
              <a:t>Demo op AFAS InSite</a:t>
            </a:r>
          </a:p>
        </p:txBody>
      </p:sp>
    </p:spTree>
    <p:extLst>
      <p:ext uri="{BB962C8B-B14F-4D97-AF65-F5344CB8AC3E}">
        <p14:creationId xmlns:p14="http://schemas.microsoft.com/office/powerpoint/2010/main" val="63625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96CE0C0-C92A-4521-9370-FD687FB3A2A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684" y="-4191"/>
            <a:ext cx="12198400" cy="6861599"/>
          </a:xfrm>
        </p:spPr>
      </p:pic>
      <p:sp>
        <p:nvSpPr>
          <p:cNvPr id="2" name="Tijdelijke aanduiding voor tekst 1">
            <a:extLst>
              <a:ext uri="{FF2B5EF4-FFF2-40B4-BE49-F238E27FC236}">
                <a16:creationId xmlns:a16="http://schemas.microsoft.com/office/drawing/2014/main" id="{B86AA2D9-EE9F-4B46-AA5E-8FA26E214906}"/>
              </a:ext>
            </a:extLst>
          </p:cNvPr>
          <p:cNvSpPr>
            <a:spLocks noGrp="1"/>
          </p:cNvSpPr>
          <p:nvPr>
            <p:ph type="body" sz="quarter" idx="14"/>
          </p:nvPr>
        </p:nvSpPr>
        <p:spPr/>
        <p:txBody>
          <a:bodyPr>
            <a:normAutofit fontScale="25000" lnSpcReduction="20000"/>
          </a:bodyPr>
          <a:lstStyle/>
          <a:p>
            <a:endParaRPr lang="nl-NL"/>
          </a:p>
        </p:txBody>
      </p:sp>
      <p:sp>
        <p:nvSpPr>
          <p:cNvPr id="10" name="Tijdelijke aanduiding voor tekst 10">
            <a:extLst>
              <a:ext uri="{FF2B5EF4-FFF2-40B4-BE49-F238E27FC236}">
                <a16:creationId xmlns:a16="http://schemas.microsoft.com/office/drawing/2014/main" id="{CD1E000A-7B5F-4765-B95C-D8D7374BC7D4}"/>
              </a:ext>
            </a:extLst>
          </p:cNvPr>
          <p:cNvSpPr txBox="1">
            <a:spLocks/>
          </p:cNvSpPr>
          <p:nvPr/>
        </p:nvSpPr>
        <p:spPr>
          <a:xfrm>
            <a:off x="610703" y="2671281"/>
            <a:ext cx="4834599" cy="2142267"/>
          </a:xfrm>
          <a:prstGeom prst="rect">
            <a:avLst/>
          </a:prstGeom>
          <a:solidFill>
            <a:srgbClr val="005FAA">
              <a:alpha val="90000"/>
            </a:srgbClr>
          </a:solidFill>
        </p:spPr>
        <p:txBody>
          <a:bodyPr lIns="252000" tIns="144000" rIns="252000" bIns="252000"/>
          <a:lstStyle>
            <a:lvl1pPr marL="0" indent="0" algn="ctr" defTabSz="914400" rtl="0" eaLnBrk="1" latinLnBrk="0" hangingPunct="1">
              <a:lnSpc>
                <a:spcPct val="90000"/>
              </a:lnSpc>
              <a:spcBef>
                <a:spcPts val="1000"/>
              </a:spcBef>
              <a:buFont typeface="Arial" panose="020B0604020202020204" pitchFamily="34" charset="0"/>
              <a:buNone/>
              <a:defRPr sz="2400" b="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nl-NL" sz="2000">
                <a:latin typeface="Roboto" panose="02000000000000000000" pitchFamily="2" charset="0"/>
                <a:ea typeface="Roboto" panose="02000000000000000000" pitchFamily="2" charset="0"/>
              </a:rPr>
              <a:t>Interne nieuwsberichten</a:t>
            </a:r>
          </a:p>
          <a:p>
            <a:pPr marL="342900" indent="-342900" algn="l">
              <a:buFont typeface="Arial" panose="020B0604020202020204" pitchFamily="34" charset="0"/>
              <a:buChar char="•"/>
            </a:pPr>
            <a:r>
              <a:rPr lang="nl-NL" sz="2000">
                <a:latin typeface="Roboto" panose="02000000000000000000" pitchFamily="2" charset="0"/>
                <a:ea typeface="Roboto" panose="02000000000000000000" pitchFamily="2" charset="0"/>
              </a:rPr>
              <a:t>Externe nieuwsberichten</a:t>
            </a:r>
          </a:p>
          <a:p>
            <a:pPr marL="342900" indent="-342900" algn="l">
              <a:buFont typeface="Arial" panose="020B0604020202020204" pitchFamily="34" charset="0"/>
              <a:buChar char="•"/>
            </a:pPr>
            <a:r>
              <a:rPr lang="nl-NL" sz="2000">
                <a:latin typeface="Roboto" panose="02000000000000000000" pitchFamily="2" charset="0"/>
                <a:ea typeface="Roboto" panose="02000000000000000000" pitchFamily="2" charset="0"/>
              </a:rPr>
              <a:t>Voorsteldocumenten</a:t>
            </a:r>
          </a:p>
          <a:p>
            <a:pPr marL="342900" indent="-342900" algn="l">
              <a:buFont typeface="Arial" panose="020B0604020202020204" pitchFamily="34" charset="0"/>
              <a:buChar char="•"/>
            </a:pPr>
            <a:r>
              <a:rPr lang="nl-NL" sz="2000">
                <a:latin typeface="Roboto" panose="02000000000000000000" pitchFamily="2" charset="0"/>
                <a:ea typeface="Roboto" panose="02000000000000000000" pitchFamily="2" charset="0"/>
              </a:rPr>
              <a:t>Handleidingen</a:t>
            </a:r>
          </a:p>
          <a:p>
            <a:pPr marL="342900" indent="-342900" algn="l">
              <a:buFont typeface="Arial" panose="020B0604020202020204" pitchFamily="34" charset="0"/>
              <a:buChar char="•"/>
            </a:pPr>
            <a:r>
              <a:rPr lang="nl-NL" sz="2000">
                <a:latin typeface="Roboto" panose="02000000000000000000" pitchFamily="2" charset="0"/>
                <a:ea typeface="Roboto" panose="02000000000000000000" pitchFamily="2" charset="0"/>
              </a:rPr>
              <a:t>Handboeken</a:t>
            </a:r>
          </a:p>
          <a:p>
            <a:pPr marL="342900" indent="-342900" algn="l">
              <a:buFont typeface="Arial" panose="020B0604020202020204" pitchFamily="34" charset="0"/>
              <a:buChar char="•"/>
            </a:pPr>
            <a:endParaRPr lang="nl-NL"/>
          </a:p>
          <a:p>
            <a:pPr marL="342900" indent="-342900" algn="l">
              <a:buFont typeface="Arial" panose="020B0604020202020204" pitchFamily="34" charset="0"/>
              <a:buChar char="•"/>
            </a:pPr>
            <a:endParaRPr lang="nl-NL"/>
          </a:p>
          <a:p>
            <a:pPr marL="342900" indent="-342900" algn="l">
              <a:buFont typeface="Arial" panose="020B0604020202020204" pitchFamily="34" charset="0"/>
              <a:buChar char="•"/>
            </a:pPr>
            <a:endParaRPr lang="nl-NL"/>
          </a:p>
        </p:txBody>
      </p:sp>
      <p:sp>
        <p:nvSpPr>
          <p:cNvPr id="17" name="Tijdelijke aanduiding voor tekst 9">
            <a:extLst>
              <a:ext uri="{FF2B5EF4-FFF2-40B4-BE49-F238E27FC236}">
                <a16:creationId xmlns:a16="http://schemas.microsoft.com/office/drawing/2014/main" id="{BE4F8945-3BAC-44B1-BC87-FF4322A8187C}"/>
              </a:ext>
            </a:extLst>
          </p:cNvPr>
          <p:cNvSpPr txBox="1">
            <a:spLocks/>
          </p:cNvSpPr>
          <p:nvPr/>
        </p:nvSpPr>
        <p:spPr>
          <a:xfrm>
            <a:off x="610703" y="1063780"/>
            <a:ext cx="4834600" cy="953654"/>
          </a:xfrm>
          <a:prstGeom prst="rect">
            <a:avLst/>
          </a:prstGeom>
          <a:solidFill>
            <a:srgbClr val="005FAA">
              <a:alpha val="89804"/>
            </a:srgbClr>
          </a:solidFill>
        </p:spPr>
        <p:txBody>
          <a:bodyPr lIns="252000" tIns="252000" rIns="252000" bIns="252000"/>
          <a:lstStyle>
            <a:lvl1pPr marL="0" indent="0" algn="ctr" defTabSz="914400" rtl="0" eaLnBrk="1" latinLnBrk="0" hangingPunct="1">
              <a:lnSpc>
                <a:spcPct val="90000"/>
              </a:lnSpc>
              <a:spcBef>
                <a:spcPts val="1000"/>
              </a:spcBef>
              <a:buFont typeface="Arial" panose="020B0604020202020204" pitchFamily="34" charset="0"/>
              <a:buNone/>
              <a:defRPr sz="3600" b="0" kern="1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a:t>Documentsjablonen</a:t>
            </a:r>
          </a:p>
        </p:txBody>
      </p:sp>
    </p:spTree>
    <p:extLst>
      <p:ext uri="{BB962C8B-B14F-4D97-AF65-F5344CB8AC3E}">
        <p14:creationId xmlns:p14="http://schemas.microsoft.com/office/powerpoint/2010/main" val="36987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82E51-7722-4503-80D0-0A00623FC0D5}"/>
              </a:ext>
            </a:extLst>
          </p:cNvPr>
          <p:cNvSpPr>
            <a:spLocks noGrp="1"/>
          </p:cNvSpPr>
          <p:nvPr>
            <p:ph type="title"/>
          </p:nvPr>
        </p:nvSpPr>
        <p:spPr/>
        <p:txBody>
          <a:bodyPr/>
          <a:lstStyle/>
          <a:p>
            <a:pPr algn="ctr"/>
            <a:r>
              <a:rPr lang="nl-NL">
                <a:latin typeface="+mj-lt"/>
              </a:rPr>
              <a:t>Demo op AFAS InSite</a:t>
            </a:r>
          </a:p>
        </p:txBody>
      </p:sp>
    </p:spTree>
    <p:extLst>
      <p:ext uri="{BB962C8B-B14F-4D97-AF65-F5344CB8AC3E}">
        <p14:creationId xmlns:p14="http://schemas.microsoft.com/office/powerpoint/2010/main" val="559880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GUID" val="7a6680c4-055b-491a-98fa-99c6336bba52"/>
</p:tagLst>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CD8E681440AA4DA845EA55B826F8EA" ma:contentTypeVersion="12" ma:contentTypeDescription="Create a new document." ma:contentTypeScope="" ma:versionID="f9f32573379137485fc56ed06d77c399">
  <xsd:schema xmlns:xsd="http://www.w3.org/2001/XMLSchema" xmlns:xs="http://www.w3.org/2001/XMLSchema" xmlns:p="http://schemas.microsoft.com/office/2006/metadata/properties" xmlns:ns2="0513562f-3ef0-4594-90df-4f2f77ed34a3" xmlns:ns3="e8442788-56e1-4b29-aa30-dff768c999b4" targetNamespace="http://schemas.microsoft.com/office/2006/metadata/properties" ma:root="true" ma:fieldsID="e9d4ed8725a40022f4db049e542f5749" ns2:_="" ns3:_="">
    <xsd:import namespace="0513562f-3ef0-4594-90df-4f2f77ed34a3"/>
    <xsd:import namespace="e8442788-56e1-4b29-aa30-dff768c999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13562f-3ef0-4594-90df-4f2f77ed34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42788-56e1-4b29-aa30-dff768c999b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5C8675-E530-4D8E-80AF-B5FEF356D4DD}">
  <ds:schemaRefs>
    <ds:schemaRef ds:uri="http://schemas.microsoft.com/sharepoint/v3/contenttype/forms"/>
  </ds:schemaRefs>
</ds:datastoreItem>
</file>

<file path=customXml/itemProps2.xml><?xml version="1.0" encoding="utf-8"?>
<ds:datastoreItem xmlns:ds="http://schemas.openxmlformats.org/officeDocument/2006/customXml" ds:itemID="{76F50ECE-7333-4D29-9915-D397871BD098}">
  <ds:schemaRefs>
    <ds:schemaRef ds:uri="0513562f-3ef0-4594-90df-4f2f77ed34a3"/>
    <ds:schemaRef ds:uri="e8442788-56e1-4b29-aa30-dff768c999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673F89-DEAC-427B-BF5E-86398FF838E4}">
  <ds:schemaRefs>
    <ds:schemaRef ds:uri="0513562f-3ef0-4594-90df-4f2f77ed34a3"/>
    <ds:schemaRef ds:uri="e8442788-56e1-4b29-aa30-dff768c999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1475</Words>
  <Application>Microsoft Office PowerPoint</Application>
  <PresentationFormat>Breedbeeld</PresentationFormat>
  <Paragraphs>219</Paragraphs>
  <Slides>20</Slides>
  <Notes>19</Notes>
  <HiddenSlides>1</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Arial</vt:lpstr>
      <vt:lpstr>Calibri</vt:lpstr>
      <vt:lpstr>Calibri Light</vt:lpstr>
      <vt:lpstr>Roboto</vt:lpstr>
      <vt:lpstr>Roboto Black</vt:lpstr>
      <vt:lpstr>Roboto Thin</vt:lpstr>
      <vt:lpstr>Kantoorthema</vt:lpstr>
      <vt:lpstr>PowerPoint-presentatie</vt:lpstr>
      <vt:lpstr>PowerPoint-presentatie</vt:lpstr>
      <vt:lpstr>Programma</vt:lpstr>
      <vt:lpstr>Hoe wordt InSite ingezet in jouw organisatie?</vt:lpstr>
      <vt:lpstr>PowerPoint-presentatie</vt:lpstr>
      <vt:lpstr>PowerPoint-presentatie</vt:lpstr>
      <vt:lpstr>Demo op AFAS InSite</vt:lpstr>
      <vt:lpstr>PowerPoint-presentatie</vt:lpstr>
      <vt:lpstr>Demo op AFAS InSite</vt:lpstr>
      <vt:lpstr>PowerPoint-presentatie</vt:lpstr>
      <vt:lpstr>Demo op AFAS InSite</vt:lpstr>
      <vt:lpstr>PowerPoint-presentatie</vt:lpstr>
      <vt:lpstr>PowerPoint-presentatie</vt:lpstr>
      <vt:lpstr>Demo op AFAS InSite</vt:lpstr>
      <vt:lpstr>Stappenplan</vt:lpstr>
      <vt:lpstr>Succesmanagement</vt:lpstr>
      <vt:lpstr>PowerPoint-presentatie</vt:lpstr>
      <vt:lpstr>Tools</vt:lpstr>
      <vt:lpstr>Tips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Jiska van den Hengel</dc:creator>
  <cp:lastModifiedBy>Rosanne van Dooren</cp:lastModifiedBy>
  <cp:revision>2</cp:revision>
  <dcterms:created xsi:type="dcterms:W3CDTF">2021-01-19T14:34:44Z</dcterms:created>
  <dcterms:modified xsi:type="dcterms:W3CDTF">2021-01-27T13:13:33Z</dcterms:modified>
</cp:coreProperties>
</file>